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4" r:id="rId4"/>
  </p:sldMasterIdLst>
  <p:notesMasterIdLst>
    <p:notesMasterId r:id="rId16"/>
  </p:notesMasterIdLst>
  <p:handoutMasterIdLst>
    <p:handoutMasterId r:id="rId17"/>
  </p:handoutMasterIdLst>
  <p:sldIdLst>
    <p:sldId id="256" r:id="rId5"/>
    <p:sldId id="257" r:id="rId6"/>
    <p:sldId id="279" r:id="rId7"/>
    <p:sldId id="261" r:id="rId8"/>
    <p:sldId id="262" r:id="rId9"/>
    <p:sldId id="270" r:id="rId10"/>
    <p:sldId id="278" r:id="rId11"/>
    <p:sldId id="274" r:id="rId12"/>
    <p:sldId id="275" r:id="rId13"/>
    <p:sldId id="280" r:id="rId14"/>
    <p:sldId id="281" r:id="rId15"/>
  </p:sldIdLst>
  <p:sldSz cx="12192000" cy="6858000"/>
  <p:notesSz cx="6858000" cy="9144000"/>
  <p:defaultTextStyle>
    <a:defPPr rtl="0">
      <a:defRPr lang="tr-TR"/>
    </a:defPPr>
    <a:lvl1pPr marL="0" algn="l" defTabSz="914400" rtl="0" eaLnBrk="1" latinLnBrk="0" hangingPunct="1">
      <a:defRPr lang="tr-TR" sz="1800" kern="1200">
        <a:solidFill>
          <a:schemeClr val="tx1"/>
        </a:solidFill>
        <a:latin typeface="+mn-lt"/>
        <a:ea typeface="+mn-ea"/>
        <a:cs typeface="+mn-cs"/>
      </a:defRPr>
    </a:lvl1pPr>
    <a:lvl2pPr marL="457200" algn="l" defTabSz="914400" rtl="0" eaLnBrk="1" latinLnBrk="0" hangingPunct="1">
      <a:defRPr lang="tr-TR" sz="1800" kern="1200">
        <a:solidFill>
          <a:schemeClr val="tx1"/>
        </a:solidFill>
        <a:latin typeface="+mn-lt"/>
        <a:ea typeface="+mn-ea"/>
        <a:cs typeface="+mn-cs"/>
      </a:defRPr>
    </a:lvl2pPr>
    <a:lvl3pPr marL="914400" algn="l" defTabSz="914400" rtl="0" eaLnBrk="1" latinLnBrk="0" hangingPunct="1">
      <a:defRPr lang="tr-TR" sz="1800" kern="1200">
        <a:solidFill>
          <a:schemeClr val="tx1"/>
        </a:solidFill>
        <a:latin typeface="+mn-lt"/>
        <a:ea typeface="+mn-ea"/>
        <a:cs typeface="+mn-cs"/>
      </a:defRPr>
    </a:lvl3pPr>
    <a:lvl4pPr marL="1371600" algn="l" defTabSz="914400" rtl="0" eaLnBrk="1" latinLnBrk="0" hangingPunct="1">
      <a:defRPr lang="tr-TR" sz="1800" kern="1200">
        <a:solidFill>
          <a:schemeClr val="tx1"/>
        </a:solidFill>
        <a:latin typeface="+mn-lt"/>
        <a:ea typeface="+mn-ea"/>
        <a:cs typeface="+mn-cs"/>
      </a:defRPr>
    </a:lvl4pPr>
    <a:lvl5pPr marL="1828800" algn="l" defTabSz="914400" rtl="0" eaLnBrk="1" latinLnBrk="0" hangingPunct="1">
      <a:defRPr lang="tr-TR" sz="1800" kern="1200">
        <a:solidFill>
          <a:schemeClr val="tx1"/>
        </a:solidFill>
        <a:latin typeface="+mn-lt"/>
        <a:ea typeface="+mn-ea"/>
        <a:cs typeface="+mn-cs"/>
      </a:defRPr>
    </a:lvl5pPr>
    <a:lvl6pPr marL="2286000" algn="l" defTabSz="914400" rtl="0" eaLnBrk="1" latinLnBrk="0" hangingPunct="1">
      <a:defRPr lang="tr-TR" sz="1800" kern="1200">
        <a:solidFill>
          <a:schemeClr val="tx1"/>
        </a:solidFill>
        <a:latin typeface="+mn-lt"/>
        <a:ea typeface="+mn-ea"/>
        <a:cs typeface="+mn-cs"/>
      </a:defRPr>
    </a:lvl6pPr>
    <a:lvl7pPr marL="2743200" algn="l" defTabSz="914400" rtl="0" eaLnBrk="1" latinLnBrk="0" hangingPunct="1">
      <a:defRPr lang="tr-TR" sz="1800" kern="1200">
        <a:solidFill>
          <a:schemeClr val="tx1"/>
        </a:solidFill>
        <a:latin typeface="+mn-lt"/>
        <a:ea typeface="+mn-ea"/>
        <a:cs typeface="+mn-cs"/>
      </a:defRPr>
    </a:lvl7pPr>
    <a:lvl8pPr marL="3200400" algn="l" defTabSz="914400" rtl="0" eaLnBrk="1" latinLnBrk="0" hangingPunct="1">
      <a:defRPr lang="tr-TR" sz="1800" kern="1200">
        <a:solidFill>
          <a:schemeClr val="tx1"/>
        </a:solidFill>
        <a:latin typeface="+mn-lt"/>
        <a:ea typeface="+mn-ea"/>
        <a:cs typeface="+mn-cs"/>
      </a:defRPr>
    </a:lvl8pPr>
    <a:lvl9pPr marL="3657600" algn="l" defTabSz="914400" rtl="0" eaLnBrk="1" latinLnBrk="0" hangingPunct="1">
      <a:defRPr lang="tr-T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C6CB7"/>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CAA1620-88BB-4FF9-A61B-D3884B2A70C7}" v="837" dt="2024-01-03T11:08:14.466"/>
  </p1510:revLst>
</p1510:revInfo>
</file>

<file path=ppt/tableStyles.xml><?xml version="1.0" encoding="utf-8"?>
<a:tblStyleLst xmlns:a="http://schemas.openxmlformats.org/drawingml/2006/main" def="{5C22544A-7EE6-4342-B048-85BDC9FD1C3A}">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6" autoAdjust="0"/>
    <p:restoredTop sz="86432" autoAdjust="0"/>
  </p:normalViewPr>
  <p:slideViewPr>
    <p:cSldViewPr snapToGrid="0">
      <p:cViewPr varScale="1">
        <p:scale>
          <a:sx n="85" d="100"/>
          <a:sy n="85" d="100"/>
        </p:scale>
        <p:origin x="590" y="6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75" d="100"/>
        <a:sy n="75" d="100"/>
      </p:scale>
      <p:origin x="0" y="0"/>
    </p:cViewPr>
  </p:sorterViewPr>
  <p:notesViewPr>
    <p:cSldViewPr snapToGrid="0">
      <p:cViewPr varScale="1">
        <p:scale>
          <a:sx n="69" d="100"/>
          <a:sy n="69" d="100"/>
        </p:scale>
        <p:origin x="2832" y="6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microsoft.com/office/2015/10/relationships/revisionInfo" Target="revisionInfo.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st Bilgi Yer Tutucusu 1">
            <a:extLst>
              <a:ext uri="{FF2B5EF4-FFF2-40B4-BE49-F238E27FC236}">
                <a16:creationId xmlns:a16="http://schemas.microsoft.com/office/drawing/2014/main" id="{F7047056-A4A4-49C6-B53A-A3B5AD2C9E0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lang="tr-TR" sz="1200"/>
            </a:lvl1pPr>
          </a:lstStyle>
          <a:p>
            <a:pPr rtl="0"/>
            <a:endParaRPr lang="tr-TR"/>
          </a:p>
        </p:txBody>
      </p:sp>
      <p:sp>
        <p:nvSpPr>
          <p:cNvPr id="3" name="Tarih Yer Tutucusu 2">
            <a:extLst>
              <a:ext uri="{FF2B5EF4-FFF2-40B4-BE49-F238E27FC236}">
                <a16:creationId xmlns:a16="http://schemas.microsoft.com/office/drawing/2014/main" id="{ED56B0B6-1521-4655-A849-832BDEEDBBA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lang="tr-TR" sz="1200"/>
            </a:lvl1pPr>
          </a:lstStyle>
          <a:p>
            <a:pPr rtl="0"/>
            <a:fld id="{E8F9078C-3B3C-4F86-A55B-5D51992F53B9}" type="datetime1">
              <a:rPr lang="tr-TR" smtClean="0"/>
              <a:t>15.01.2024</a:t>
            </a:fld>
            <a:endParaRPr lang="tr-TR" dirty="0"/>
          </a:p>
        </p:txBody>
      </p:sp>
      <p:sp>
        <p:nvSpPr>
          <p:cNvPr id="4" name="Alt Bilgi Yer Tutucusu 3">
            <a:extLst>
              <a:ext uri="{FF2B5EF4-FFF2-40B4-BE49-F238E27FC236}">
                <a16:creationId xmlns:a16="http://schemas.microsoft.com/office/drawing/2014/main" id="{476D0097-1060-4E43-8794-A93E30064AC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lang="tr-TR" sz="1200"/>
            </a:lvl1pPr>
          </a:lstStyle>
          <a:p>
            <a:pPr rtl="0"/>
            <a:endParaRPr lang="tr-TR"/>
          </a:p>
        </p:txBody>
      </p:sp>
      <p:sp>
        <p:nvSpPr>
          <p:cNvPr id="5" name="Slayt Numarası Yer Tutucusu 4">
            <a:extLst>
              <a:ext uri="{FF2B5EF4-FFF2-40B4-BE49-F238E27FC236}">
                <a16:creationId xmlns:a16="http://schemas.microsoft.com/office/drawing/2014/main" id="{529457E5-A2BA-4F1E-ACE4-06A1C8C83D1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lang="tr-TR" sz="1200"/>
            </a:lvl1pPr>
          </a:lstStyle>
          <a:p>
            <a:pPr rtl="0"/>
            <a:fld id="{37B95B5C-AE81-486B-8299-C690ADF087B7}" type="slidenum">
              <a:rPr lang="tr-TR" smtClean="0"/>
              <a:t>‹#›</a:t>
            </a:fld>
            <a:endParaRPr lang="tr-TR"/>
          </a:p>
        </p:txBody>
      </p:sp>
    </p:spTree>
    <p:extLst>
      <p:ext uri="{BB962C8B-B14F-4D97-AF65-F5344CB8AC3E}">
        <p14:creationId xmlns:p14="http://schemas.microsoft.com/office/powerpoint/2010/main" val="149632293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st Bilgi Yer Tutucusu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lang="tr-TR" sz="1200"/>
            </a:lvl1pPr>
          </a:lstStyle>
          <a:p>
            <a:pPr rtl="0"/>
            <a:endParaRPr lang="tr-TR" noProof="0"/>
          </a:p>
        </p:txBody>
      </p:sp>
      <p:sp>
        <p:nvSpPr>
          <p:cNvPr id="3" name="Tarih Yer Tutucusu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lang="tr-TR" sz="1200"/>
            </a:lvl1pPr>
          </a:lstStyle>
          <a:p>
            <a:fld id="{9FFE2D0D-E18B-4613-A050-A6EBE756A11E}" type="datetime1">
              <a:rPr lang="tr-TR" smtClean="0"/>
              <a:pPr/>
              <a:t>15.01.2024</a:t>
            </a:fld>
            <a:endParaRPr lang="tr-TR" dirty="0"/>
          </a:p>
        </p:txBody>
      </p:sp>
      <p:sp>
        <p:nvSpPr>
          <p:cNvPr id="4" name="Slayt Görüntüsü Yer Tutucus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defPPr>
              <a:defRPr lang="tr-TR"/>
            </a:defPPr>
          </a:lstStyle>
          <a:p>
            <a:pPr rtl="0"/>
            <a:endParaRPr lang="tr-TR" noProof="0"/>
          </a:p>
        </p:txBody>
      </p:sp>
      <p:sp>
        <p:nvSpPr>
          <p:cNvPr id="5" name="Notlar Yer Tutucusu 4"/>
          <p:cNvSpPr>
            <a:spLocks noGrp="1"/>
          </p:cNvSpPr>
          <p:nvPr>
            <p:ph type="body" sz="quarter" idx="3"/>
          </p:nvPr>
        </p:nvSpPr>
        <p:spPr>
          <a:xfrm>
            <a:off x="685800" y="4400550"/>
            <a:ext cx="5486400" cy="3600450"/>
          </a:xfrm>
          <a:prstGeom prst="rect">
            <a:avLst/>
          </a:prstGeom>
        </p:spPr>
        <p:txBody>
          <a:bodyPr vert="horz" lIns="91440" tIns="45720" rIns="91440" bIns="45720" rtlCol="0"/>
          <a:lstStyle>
            <a:defPPr>
              <a:defRPr lang="tr-TR"/>
            </a:defPPr>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a:p>
            <a:pPr lvl="4" rtl="0"/>
            <a:r>
              <a:rPr lang="tr-TR" noProof="0"/>
              <a:t>Beşinci düzey</a:t>
            </a:r>
          </a:p>
        </p:txBody>
      </p:sp>
      <p:sp>
        <p:nvSpPr>
          <p:cNvPr id="6" name="Alt Bilgi Yer Tutucusu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lang="tr-TR" sz="1200"/>
            </a:lvl1pPr>
          </a:lstStyle>
          <a:p>
            <a:pPr rtl="0"/>
            <a:endParaRPr lang="tr-TR" noProof="0"/>
          </a:p>
        </p:txBody>
      </p:sp>
      <p:sp>
        <p:nvSpPr>
          <p:cNvPr id="7" name="Slayt Numarası Yer Tutucus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lang="tr-TR" sz="1200"/>
            </a:lvl1pPr>
          </a:lstStyle>
          <a:p>
            <a:pPr rtl="0"/>
            <a:fld id="{6922D2F8-28A7-48E8-ADD3-E9583D47D83D}" type="slidenum">
              <a:rPr lang="tr-TR" noProof="0" smtClean="0"/>
              <a:t>‹#›</a:t>
            </a:fld>
            <a:endParaRPr lang="tr-TR" noProof="0"/>
          </a:p>
        </p:txBody>
      </p:sp>
    </p:spTree>
    <p:extLst>
      <p:ext uri="{BB962C8B-B14F-4D97-AF65-F5344CB8AC3E}">
        <p14:creationId xmlns:p14="http://schemas.microsoft.com/office/powerpoint/2010/main" val="1317918938"/>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lang="tr-TR" sz="1200" kern="1200">
        <a:solidFill>
          <a:schemeClr val="tx1"/>
        </a:solidFill>
        <a:latin typeface="+mn-lt"/>
        <a:ea typeface="+mn-ea"/>
        <a:cs typeface="+mn-cs"/>
      </a:defRPr>
    </a:lvl1pPr>
    <a:lvl2pPr marL="457200" algn="l" defTabSz="914400" rtl="0" eaLnBrk="1" latinLnBrk="0" hangingPunct="1">
      <a:defRPr lang="tr-TR" sz="1200" kern="1200">
        <a:solidFill>
          <a:schemeClr val="tx1"/>
        </a:solidFill>
        <a:latin typeface="+mn-lt"/>
        <a:ea typeface="+mn-ea"/>
        <a:cs typeface="+mn-cs"/>
      </a:defRPr>
    </a:lvl2pPr>
    <a:lvl3pPr marL="914400" algn="l" defTabSz="914400" rtl="0" eaLnBrk="1" latinLnBrk="0" hangingPunct="1">
      <a:defRPr lang="tr-TR" sz="1200" kern="1200">
        <a:solidFill>
          <a:schemeClr val="tx1"/>
        </a:solidFill>
        <a:latin typeface="+mn-lt"/>
        <a:ea typeface="+mn-ea"/>
        <a:cs typeface="+mn-cs"/>
      </a:defRPr>
    </a:lvl3pPr>
    <a:lvl4pPr marL="1371600" algn="l" defTabSz="914400" rtl="0" eaLnBrk="1" latinLnBrk="0" hangingPunct="1">
      <a:defRPr lang="tr-TR" sz="1200" kern="1200">
        <a:solidFill>
          <a:schemeClr val="tx1"/>
        </a:solidFill>
        <a:latin typeface="+mn-lt"/>
        <a:ea typeface="+mn-ea"/>
        <a:cs typeface="+mn-cs"/>
      </a:defRPr>
    </a:lvl4pPr>
    <a:lvl5pPr marL="1828800" algn="l" defTabSz="914400" rtl="0" eaLnBrk="1" latinLnBrk="0" hangingPunct="1">
      <a:defRPr lang="tr-TR" sz="1200" kern="1200">
        <a:solidFill>
          <a:schemeClr val="tx1"/>
        </a:solidFill>
        <a:latin typeface="+mn-lt"/>
        <a:ea typeface="+mn-ea"/>
        <a:cs typeface="+mn-cs"/>
      </a:defRPr>
    </a:lvl5pPr>
    <a:lvl6pPr marL="2286000" algn="l" defTabSz="914400" rtl="0" eaLnBrk="1" latinLnBrk="0" hangingPunct="1">
      <a:defRPr lang="tr-TR" sz="1200" kern="1200">
        <a:solidFill>
          <a:schemeClr val="tx1"/>
        </a:solidFill>
        <a:latin typeface="+mn-lt"/>
        <a:ea typeface="+mn-ea"/>
        <a:cs typeface="+mn-cs"/>
      </a:defRPr>
    </a:lvl6pPr>
    <a:lvl7pPr marL="2743200" algn="l" defTabSz="914400" rtl="0" eaLnBrk="1" latinLnBrk="0" hangingPunct="1">
      <a:defRPr lang="tr-TR" sz="1200" kern="1200">
        <a:solidFill>
          <a:schemeClr val="tx1"/>
        </a:solidFill>
        <a:latin typeface="+mn-lt"/>
        <a:ea typeface="+mn-ea"/>
        <a:cs typeface="+mn-cs"/>
      </a:defRPr>
    </a:lvl7pPr>
    <a:lvl8pPr marL="3200400" algn="l" defTabSz="914400" rtl="0" eaLnBrk="1" latinLnBrk="0" hangingPunct="1">
      <a:defRPr lang="tr-TR" sz="1200" kern="1200">
        <a:solidFill>
          <a:schemeClr val="tx1"/>
        </a:solidFill>
        <a:latin typeface="+mn-lt"/>
        <a:ea typeface="+mn-ea"/>
        <a:cs typeface="+mn-cs"/>
      </a:defRPr>
    </a:lvl8pPr>
    <a:lvl9pPr marL="3657600" algn="l" defTabSz="914400" rtl="0" eaLnBrk="1" latinLnBrk="0" hangingPunct="1">
      <a:defRPr lang="tr-T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defPPr>
              <a:defRPr lang="tr-TR"/>
            </a:defPPr>
          </a:lstStyle>
          <a:p>
            <a:pPr rtl="0"/>
            <a:endParaRPr lang="tr-TR" dirty="0"/>
          </a:p>
        </p:txBody>
      </p:sp>
      <p:sp>
        <p:nvSpPr>
          <p:cNvPr id="4" name="Slayt Numarası Yer Tutucusu 3"/>
          <p:cNvSpPr>
            <a:spLocks noGrp="1"/>
          </p:cNvSpPr>
          <p:nvPr>
            <p:ph type="sldNum" sz="quarter" idx="5"/>
          </p:nvPr>
        </p:nvSpPr>
        <p:spPr/>
        <p:txBody>
          <a:bodyPr rtlCol="0"/>
          <a:lstStyle>
            <a:defPPr>
              <a:defRPr lang="tr-TR"/>
            </a:defPPr>
          </a:lstStyle>
          <a:p>
            <a:pPr rtl="0"/>
            <a:fld id="{6922D2F8-28A7-48E8-ADD3-E9583D47D83D}" type="slidenum">
              <a:rPr lang="tr-TR" smtClean="0"/>
              <a:t>1</a:t>
            </a:fld>
            <a:endParaRPr lang="tr-TR"/>
          </a:p>
        </p:txBody>
      </p:sp>
    </p:spTree>
    <p:extLst>
      <p:ext uri="{BB962C8B-B14F-4D97-AF65-F5344CB8AC3E}">
        <p14:creationId xmlns:p14="http://schemas.microsoft.com/office/powerpoint/2010/main" val="5360860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D8CE9D-F5DA-5FD3-AF4F-937754E7DA0D}"/>
            </a:ext>
          </a:extLst>
        </p:cNvPr>
        <p:cNvGrpSpPr/>
        <p:nvPr/>
      </p:nvGrpSpPr>
      <p:grpSpPr>
        <a:xfrm>
          <a:off x="0" y="0"/>
          <a:ext cx="0" cy="0"/>
          <a:chOff x="0" y="0"/>
          <a:chExt cx="0" cy="0"/>
        </a:xfrm>
      </p:grpSpPr>
      <p:sp>
        <p:nvSpPr>
          <p:cNvPr id="2" name="Slayt Görüntüsü Yer Tutucusu 1">
            <a:extLst>
              <a:ext uri="{FF2B5EF4-FFF2-40B4-BE49-F238E27FC236}">
                <a16:creationId xmlns:a16="http://schemas.microsoft.com/office/drawing/2014/main" id="{534F2488-E166-A38E-F382-11D4AD6D0175}"/>
              </a:ext>
            </a:extLst>
          </p:cNvPr>
          <p:cNvSpPr>
            <a:spLocks noGrp="1" noRot="1" noChangeAspect="1"/>
          </p:cNvSpPr>
          <p:nvPr>
            <p:ph type="sldImg"/>
          </p:nvPr>
        </p:nvSpPr>
        <p:spPr/>
      </p:sp>
      <p:sp>
        <p:nvSpPr>
          <p:cNvPr id="3" name="Notlar Yer Tutucusu 2">
            <a:extLst>
              <a:ext uri="{FF2B5EF4-FFF2-40B4-BE49-F238E27FC236}">
                <a16:creationId xmlns:a16="http://schemas.microsoft.com/office/drawing/2014/main" id="{C8B39B18-B294-AC40-D09F-0592FDE3BEF8}"/>
              </a:ext>
            </a:extLst>
          </p:cNvPr>
          <p:cNvSpPr>
            <a:spLocks noGrp="1"/>
          </p:cNvSpPr>
          <p:nvPr>
            <p:ph type="body" idx="1"/>
          </p:nvPr>
        </p:nvSpPr>
        <p:spPr/>
        <p:txBody>
          <a:bodyPr rtlCol="0"/>
          <a:lstStyle>
            <a:defPPr>
              <a:defRPr lang="tr-TR"/>
            </a:defPPr>
          </a:lstStyle>
          <a:p>
            <a:pPr rtl="0"/>
            <a:endParaRPr lang="tr-TR" dirty="0"/>
          </a:p>
        </p:txBody>
      </p:sp>
      <p:sp>
        <p:nvSpPr>
          <p:cNvPr id="4" name="Slayt Numarası Yer Tutucusu 3">
            <a:extLst>
              <a:ext uri="{FF2B5EF4-FFF2-40B4-BE49-F238E27FC236}">
                <a16:creationId xmlns:a16="http://schemas.microsoft.com/office/drawing/2014/main" id="{F414421A-BBF1-7A8B-6D6D-B3F9E34E8030}"/>
              </a:ext>
            </a:extLst>
          </p:cNvPr>
          <p:cNvSpPr>
            <a:spLocks noGrp="1"/>
          </p:cNvSpPr>
          <p:nvPr>
            <p:ph type="sldNum" sz="quarter" idx="5"/>
          </p:nvPr>
        </p:nvSpPr>
        <p:spPr/>
        <p:txBody>
          <a:bodyPr rtlCol="0"/>
          <a:lstStyle>
            <a:defPPr>
              <a:defRPr lang="tr-TR"/>
            </a:defPPr>
          </a:lstStyle>
          <a:p>
            <a:pPr rtl="0"/>
            <a:fld id="{6922D2F8-28A7-48E8-ADD3-E9583D47D83D}" type="slidenum">
              <a:rPr lang="tr-TR" smtClean="0"/>
              <a:t>11</a:t>
            </a:fld>
            <a:endParaRPr lang="tr-TR"/>
          </a:p>
        </p:txBody>
      </p:sp>
    </p:spTree>
    <p:extLst>
      <p:ext uri="{BB962C8B-B14F-4D97-AF65-F5344CB8AC3E}">
        <p14:creationId xmlns:p14="http://schemas.microsoft.com/office/powerpoint/2010/main" val="26431257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defPPr>
              <a:defRPr lang="tr-TR"/>
            </a:defPPr>
          </a:lstStyle>
          <a:p>
            <a:pPr rtl="0"/>
            <a:endParaRPr lang="tr-TR" dirty="0"/>
          </a:p>
        </p:txBody>
      </p:sp>
      <p:sp>
        <p:nvSpPr>
          <p:cNvPr id="4" name="Slayt Numarası Yer Tutucusu 3"/>
          <p:cNvSpPr>
            <a:spLocks noGrp="1"/>
          </p:cNvSpPr>
          <p:nvPr>
            <p:ph type="sldNum" sz="quarter" idx="5"/>
          </p:nvPr>
        </p:nvSpPr>
        <p:spPr/>
        <p:txBody>
          <a:bodyPr rtlCol="0"/>
          <a:lstStyle>
            <a:defPPr>
              <a:defRPr lang="tr-TR"/>
            </a:defPPr>
          </a:lstStyle>
          <a:p>
            <a:pPr rtl="0"/>
            <a:fld id="{6922D2F8-28A7-48E8-ADD3-E9583D47D83D}" type="slidenum">
              <a:rPr lang="tr-TR" smtClean="0"/>
              <a:t>2</a:t>
            </a:fld>
            <a:endParaRPr lang="tr-TR"/>
          </a:p>
        </p:txBody>
      </p:sp>
    </p:spTree>
    <p:extLst>
      <p:ext uri="{BB962C8B-B14F-4D97-AF65-F5344CB8AC3E}">
        <p14:creationId xmlns:p14="http://schemas.microsoft.com/office/powerpoint/2010/main" val="15304527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29C2A1-D58B-5823-1210-A639FFFC9925}"/>
            </a:ext>
          </a:extLst>
        </p:cNvPr>
        <p:cNvGrpSpPr/>
        <p:nvPr/>
      </p:nvGrpSpPr>
      <p:grpSpPr>
        <a:xfrm>
          <a:off x="0" y="0"/>
          <a:ext cx="0" cy="0"/>
          <a:chOff x="0" y="0"/>
          <a:chExt cx="0" cy="0"/>
        </a:xfrm>
      </p:grpSpPr>
      <p:sp>
        <p:nvSpPr>
          <p:cNvPr id="2" name="Slayt Görüntüsü Yer Tutucusu 1">
            <a:extLst>
              <a:ext uri="{FF2B5EF4-FFF2-40B4-BE49-F238E27FC236}">
                <a16:creationId xmlns:a16="http://schemas.microsoft.com/office/drawing/2014/main" id="{8F40F8B1-A39E-C582-76A7-52EF25DEDD5D}"/>
              </a:ext>
            </a:extLst>
          </p:cNvPr>
          <p:cNvSpPr>
            <a:spLocks noGrp="1" noRot="1" noChangeAspect="1"/>
          </p:cNvSpPr>
          <p:nvPr>
            <p:ph type="sldImg"/>
          </p:nvPr>
        </p:nvSpPr>
        <p:spPr/>
      </p:sp>
      <p:sp>
        <p:nvSpPr>
          <p:cNvPr id="3" name="Notlar Yer Tutucusu 2">
            <a:extLst>
              <a:ext uri="{FF2B5EF4-FFF2-40B4-BE49-F238E27FC236}">
                <a16:creationId xmlns:a16="http://schemas.microsoft.com/office/drawing/2014/main" id="{A31E3161-A745-BCBC-7592-FA74B69E9EAD}"/>
              </a:ext>
            </a:extLst>
          </p:cNvPr>
          <p:cNvSpPr>
            <a:spLocks noGrp="1"/>
          </p:cNvSpPr>
          <p:nvPr>
            <p:ph type="body" idx="1"/>
          </p:nvPr>
        </p:nvSpPr>
        <p:spPr/>
        <p:txBody>
          <a:bodyPr rtlCol="0"/>
          <a:lstStyle>
            <a:defPPr>
              <a:defRPr lang="tr-TR"/>
            </a:defPPr>
          </a:lstStyle>
          <a:p>
            <a:pPr rtl="0"/>
            <a:endParaRPr lang="tr-TR" dirty="0"/>
          </a:p>
        </p:txBody>
      </p:sp>
      <p:sp>
        <p:nvSpPr>
          <p:cNvPr id="4" name="Slayt Numarası Yer Tutucusu 3">
            <a:extLst>
              <a:ext uri="{FF2B5EF4-FFF2-40B4-BE49-F238E27FC236}">
                <a16:creationId xmlns:a16="http://schemas.microsoft.com/office/drawing/2014/main" id="{15C6AC0E-42C4-FD0E-042A-BDF282628BBF}"/>
              </a:ext>
            </a:extLst>
          </p:cNvPr>
          <p:cNvSpPr>
            <a:spLocks noGrp="1"/>
          </p:cNvSpPr>
          <p:nvPr>
            <p:ph type="sldNum" sz="quarter" idx="5"/>
          </p:nvPr>
        </p:nvSpPr>
        <p:spPr/>
        <p:txBody>
          <a:bodyPr rtlCol="0"/>
          <a:lstStyle>
            <a:defPPr>
              <a:defRPr lang="tr-TR"/>
            </a:defPPr>
          </a:lstStyle>
          <a:p>
            <a:pPr rtl="0"/>
            <a:fld id="{6922D2F8-28A7-48E8-ADD3-E9583D47D83D}" type="slidenum">
              <a:rPr lang="tr-TR" smtClean="0"/>
              <a:t>3</a:t>
            </a:fld>
            <a:endParaRPr lang="tr-TR"/>
          </a:p>
        </p:txBody>
      </p:sp>
    </p:spTree>
    <p:extLst>
      <p:ext uri="{BB962C8B-B14F-4D97-AF65-F5344CB8AC3E}">
        <p14:creationId xmlns:p14="http://schemas.microsoft.com/office/powerpoint/2010/main" val="38989541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defPPr>
              <a:defRPr lang="tr-TR"/>
            </a:defPPr>
          </a:lstStyle>
          <a:p>
            <a:pPr rtl="0"/>
            <a:endParaRPr lang="tr-TR"/>
          </a:p>
        </p:txBody>
      </p:sp>
      <p:sp>
        <p:nvSpPr>
          <p:cNvPr id="4" name="Slayt Numarası Yer Tutucusu 3"/>
          <p:cNvSpPr>
            <a:spLocks noGrp="1"/>
          </p:cNvSpPr>
          <p:nvPr>
            <p:ph type="sldNum" sz="quarter" idx="5"/>
          </p:nvPr>
        </p:nvSpPr>
        <p:spPr/>
        <p:txBody>
          <a:bodyPr rtlCol="0"/>
          <a:lstStyle>
            <a:defPPr>
              <a:defRPr lang="tr-TR"/>
            </a:defPPr>
          </a:lstStyle>
          <a:p>
            <a:pPr rtl="0"/>
            <a:fld id="{6922D2F8-28A7-48E8-ADD3-E9583D47D83D}" type="slidenum">
              <a:rPr lang="tr-TR" smtClean="0"/>
              <a:t>4</a:t>
            </a:fld>
            <a:endParaRPr lang="tr-TR"/>
          </a:p>
        </p:txBody>
      </p:sp>
    </p:spTree>
    <p:extLst>
      <p:ext uri="{BB962C8B-B14F-4D97-AF65-F5344CB8AC3E}">
        <p14:creationId xmlns:p14="http://schemas.microsoft.com/office/powerpoint/2010/main" val="29852796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defPPr>
              <a:defRPr lang="tr-TR"/>
            </a:defPPr>
          </a:lstStyle>
          <a:p>
            <a:pPr rtl="0"/>
            <a:endParaRPr lang="tr-TR"/>
          </a:p>
        </p:txBody>
      </p:sp>
      <p:sp>
        <p:nvSpPr>
          <p:cNvPr id="4" name="Slayt Numarası Yer Tutucusu 3"/>
          <p:cNvSpPr>
            <a:spLocks noGrp="1"/>
          </p:cNvSpPr>
          <p:nvPr>
            <p:ph type="sldNum" sz="quarter" idx="5"/>
          </p:nvPr>
        </p:nvSpPr>
        <p:spPr/>
        <p:txBody>
          <a:bodyPr rtlCol="0"/>
          <a:lstStyle>
            <a:defPPr>
              <a:defRPr lang="tr-TR"/>
            </a:defPPr>
          </a:lstStyle>
          <a:p>
            <a:pPr rtl="0"/>
            <a:fld id="{6922D2F8-28A7-48E8-ADD3-E9583D47D83D}" type="slidenum">
              <a:rPr lang="tr-TR" smtClean="0"/>
              <a:t>5</a:t>
            </a:fld>
            <a:endParaRPr lang="tr-TR"/>
          </a:p>
        </p:txBody>
      </p:sp>
    </p:spTree>
    <p:extLst>
      <p:ext uri="{BB962C8B-B14F-4D97-AF65-F5344CB8AC3E}">
        <p14:creationId xmlns:p14="http://schemas.microsoft.com/office/powerpoint/2010/main" val="18280942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defPPr>
              <a:defRPr lang="tr-TR"/>
            </a:defPPr>
          </a:lstStyle>
          <a:p>
            <a:pPr rtl="0"/>
            <a:endParaRPr lang="tr-TR"/>
          </a:p>
        </p:txBody>
      </p:sp>
      <p:sp>
        <p:nvSpPr>
          <p:cNvPr id="4" name="Slayt Numarası Yer Tutucusu 3"/>
          <p:cNvSpPr>
            <a:spLocks noGrp="1"/>
          </p:cNvSpPr>
          <p:nvPr>
            <p:ph type="sldNum" sz="quarter" idx="5"/>
          </p:nvPr>
        </p:nvSpPr>
        <p:spPr/>
        <p:txBody>
          <a:bodyPr rtlCol="0"/>
          <a:lstStyle>
            <a:defPPr>
              <a:defRPr lang="tr-TR"/>
            </a:defPPr>
          </a:lstStyle>
          <a:p>
            <a:pPr rtl="0"/>
            <a:fld id="{6922D2F8-28A7-48E8-ADD3-E9583D47D83D}" type="slidenum">
              <a:rPr lang="tr-TR" smtClean="0"/>
              <a:t>6</a:t>
            </a:fld>
            <a:endParaRPr lang="tr-TR"/>
          </a:p>
        </p:txBody>
      </p:sp>
    </p:spTree>
    <p:extLst>
      <p:ext uri="{BB962C8B-B14F-4D97-AF65-F5344CB8AC3E}">
        <p14:creationId xmlns:p14="http://schemas.microsoft.com/office/powerpoint/2010/main" val="552086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defPPr>
              <a:defRPr lang="tr-TR"/>
            </a:defPPr>
          </a:lstStyle>
          <a:p>
            <a:pPr rtl="0"/>
            <a:endParaRPr lang="tr-TR"/>
          </a:p>
        </p:txBody>
      </p:sp>
      <p:sp>
        <p:nvSpPr>
          <p:cNvPr id="4" name="Slayt Numarası Yer Tutucusu 3"/>
          <p:cNvSpPr>
            <a:spLocks noGrp="1"/>
          </p:cNvSpPr>
          <p:nvPr>
            <p:ph type="sldNum" sz="quarter" idx="5"/>
          </p:nvPr>
        </p:nvSpPr>
        <p:spPr/>
        <p:txBody>
          <a:bodyPr rtlCol="0"/>
          <a:lstStyle>
            <a:defPPr>
              <a:defRPr lang="tr-TR"/>
            </a:defPPr>
          </a:lstStyle>
          <a:p>
            <a:pPr rtl="0"/>
            <a:fld id="{6922D2F8-28A7-48E8-ADD3-E9583D47D83D}" type="slidenum">
              <a:rPr lang="tr-TR" smtClean="0"/>
              <a:t>8</a:t>
            </a:fld>
            <a:endParaRPr lang="tr-TR"/>
          </a:p>
        </p:txBody>
      </p:sp>
    </p:spTree>
    <p:extLst>
      <p:ext uri="{BB962C8B-B14F-4D97-AF65-F5344CB8AC3E}">
        <p14:creationId xmlns:p14="http://schemas.microsoft.com/office/powerpoint/2010/main" val="25437617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defPPr>
              <a:defRPr lang="tr-TR"/>
            </a:defPPr>
          </a:lstStyle>
          <a:p>
            <a:pPr rtl="0"/>
            <a:endParaRPr lang="tr-TR" dirty="0"/>
          </a:p>
        </p:txBody>
      </p:sp>
      <p:sp>
        <p:nvSpPr>
          <p:cNvPr id="4" name="Slayt Numarası Yer Tutucusu 3"/>
          <p:cNvSpPr>
            <a:spLocks noGrp="1"/>
          </p:cNvSpPr>
          <p:nvPr>
            <p:ph type="sldNum" sz="quarter" idx="5"/>
          </p:nvPr>
        </p:nvSpPr>
        <p:spPr/>
        <p:txBody>
          <a:bodyPr rtlCol="0"/>
          <a:lstStyle>
            <a:defPPr>
              <a:defRPr lang="tr-TR"/>
            </a:defPPr>
          </a:lstStyle>
          <a:p>
            <a:pPr rtl="0"/>
            <a:fld id="{6922D2F8-28A7-48E8-ADD3-E9583D47D83D}" type="slidenum">
              <a:rPr lang="tr-TR" smtClean="0"/>
              <a:t>9</a:t>
            </a:fld>
            <a:endParaRPr lang="tr-TR"/>
          </a:p>
        </p:txBody>
      </p:sp>
    </p:spTree>
    <p:extLst>
      <p:ext uri="{BB962C8B-B14F-4D97-AF65-F5344CB8AC3E}">
        <p14:creationId xmlns:p14="http://schemas.microsoft.com/office/powerpoint/2010/main" val="15204302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EAEB6B-F840-3B63-668C-9F67B3D62AEA}"/>
            </a:ext>
          </a:extLst>
        </p:cNvPr>
        <p:cNvGrpSpPr/>
        <p:nvPr/>
      </p:nvGrpSpPr>
      <p:grpSpPr>
        <a:xfrm>
          <a:off x="0" y="0"/>
          <a:ext cx="0" cy="0"/>
          <a:chOff x="0" y="0"/>
          <a:chExt cx="0" cy="0"/>
        </a:xfrm>
      </p:grpSpPr>
      <p:sp>
        <p:nvSpPr>
          <p:cNvPr id="2" name="Slayt Görüntüsü Yer Tutucusu 1">
            <a:extLst>
              <a:ext uri="{FF2B5EF4-FFF2-40B4-BE49-F238E27FC236}">
                <a16:creationId xmlns:a16="http://schemas.microsoft.com/office/drawing/2014/main" id="{4022DE47-64AA-F3AA-0F28-D1E0C57AF1D3}"/>
              </a:ext>
            </a:extLst>
          </p:cNvPr>
          <p:cNvSpPr>
            <a:spLocks noGrp="1" noRot="1" noChangeAspect="1"/>
          </p:cNvSpPr>
          <p:nvPr>
            <p:ph type="sldImg"/>
          </p:nvPr>
        </p:nvSpPr>
        <p:spPr/>
      </p:sp>
      <p:sp>
        <p:nvSpPr>
          <p:cNvPr id="3" name="Notlar Yer Tutucusu 2">
            <a:extLst>
              <a:ext uri="{FF2B5EF4-FFF2-40B4-BE49-F238E27FC236}">
                <a16:creationId xmlns:a16="http://schemas.microsoft.com/office/drawing/2014/main" id="{A7598051-FBC2-00DA-D3D7-D85E2C17DB61}"/>
              </a:ext>
            </a:extLst>
          </p:cNvPr>
          <p:cNvSpPr>
            <a:spLocks noGrp="1"/>
          </p:cNvSpPr>
          <p:nvPr>
            <p:ph type="body" idx="1"/>
          </p:nvPr>
        </p:nvSpPr>
        <p:spPr/>
        <p:txBody>
          <a:bodyPr rtlCol="0"/>
          <a:lstStyle>
            <a:defPPr>
              <a:defRPr lang="tr-TR"/>
            </a:defPPr>
          </a:lstStyle>
          <a:p>
            <a:pPr rtl="0"/>
            <a:endParaRPr lang="tr-TR" dirty="0"/>
          </a:p>
        </p:txBody>
      </p:sp>
      <p:sp>
        <p:nvSpPr>
          <p:cNvPr id="4" name="Slayt Numarası Yer Tutucusu 3">
            <a:extLst>
              <a:ext uri="{FF2B5EF4-FFF2-40B4-BE49-F238E27FC236}">
                <a16:creationId xmlns:a16="http://schemas.microsoft.com/office/drawing/2014/main" id="{A7F16943-998C-3B2F-D47B-A8B6AD9036D8}"/>
              </a:ext>
            </a:extLst>
          </p:cNvPr>
          <p:cNvSpPr>
            <a:spLocks noGrp="1"/>
          </p:cNvSpPr>
          <p:nvPr>
            <p:ph type="sldNum" sz="quarter" idx="5"/>
          </p:nvPr>
        </p:nvSpPr>
        <p:spPr/>
        <p:txBody>
          <a:bodyPr rtlCol="0"/>
          <a:lstStyle>
            <a:defPPr>
              <a:defRPr lang="tr-TR"/>
            </a:defPPr>
          </a:lstStyle>
          <a:p>
            <a:pPr rtl="0"/>
            <a:fld id="{6922D2F8-28A7-48E8-ADD3-E9583D47D83D}" type="slidenum">
              <a:rPr lang="tr-TR" smtClean="0"/>
              <a:t>10</a:t>
            </a:fld>
            <a:endParaRPr lang="tr-TR"/>
          </a:p>
        </p:txBody>
      </p:sp>
    </p:spTree>
    <p:extLst>
      <p:ext uri="{BB962C8B-B14F-4D97-AF65-F5344CB8AC3E}">
        <p14:creationId xmlns:p14="http://schemas.microsoft.com/office/powerpoint/2010/main" val="1184817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p:cNvSpPr>
            <a:spLocks noGrp="1"/>
          </p:cNvSpPr>
          <p:nvPr>
            <p:ph type="dt" sz="half" idx="10"/>
          </p:nvPr>
        </p:nvSpPr>
        <p:spPr/>
        <p:txBody>
          <a:bodyPr/>
          <a:lstStyle/>
          <a:p>
            <a:fld id="{C764DE79-268F-4C1A-8933-263129D2AF90}" type="datetimeFigureOut">
              <a:rPr lang="en-US" dirty="0"/>
              <a:t>1/15/2024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7155162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764DE79-268F-4C1A-8933-263129D2AF90}" type="datetimeFigureOut">
              <a:rPr lang="en-US" dirty="0"/>
              <a:t>1/15/2024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4721782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dirty="0"/>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764DE79-268F-4C1A-8933-263129D2AF90}" type="datetimeFigureOut">
              <a:rPr lang="en-US" dirty="0"/>
              <a:t>1/15/2024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98629177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aşlık">
    <p:bg>
      <p:bgPr>
        <a:solidFill>
          <a:schemeClr val="accent1"/>
        </a:solidFill>
        <a:effectLst/>
      </p:bgPr>
    </p:bg>
    <p:spTree>
      <p:nvGrpSpPr>
        <p:cNvPr id="1" name=""/>
        <p:cNvGrpSpPr/>
        <p:nvPr/>
      </p:nvGrpSpPr>
      <p:grpSpPr>
        <a:xfrm>
          <a:off x="0" y="0"/>
          <a:ext cx="0" cy="0"/>
          <a:chOff x="0" y="0"/>
          <a:chExt cx="0" cy="0"/>
        </a:xfrm>
      </p:grpSpPr>
      <p:pic>
        <p:nvPicPr>
          <p:cNvPr id="5" name="Grafik 4">
            <a:extLst>
              <a:ext uri="{FF2B5EF4-FFF2-40B4-BE49-F238E27FC236}">
                <a16:creationId xmlns:a16="http://schemas.microsoft.com/office/drawing/2014/main" id="{C7F6B47B-FE57-44F5-B5A8-26DF978ABF2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Başlık 1">
            <a:extLst>
              <a:ext uri="{FF2B5EF4-FFF2-40B4-BE49-F238E27FC236}">
                <a16:creationId xmlns:a16="http://schemas.microsoft.com/office/drawing/2014/main" id="{0F9444BC-BA6E-47AE-9F54-D7B7A498323F}"/>
              </a:ext>
            </a:extLst>
          </p:cNvPr>
          <p:cNvSpPr>
            <a:spLocks noGrp="1"/>
          </p:cNvSpPr>
          <p:nvPr>
            <p:ph type="title" hasCustomPrompt="1"/>
          </p:nvPr>
        </p:nvSpPr>
        <p:spPr>
          <a:xfrm>
            <a:off x="825674" y="1327759"/>
            <a:ext cx="4989628" cy="1929505"/>
          </a:xfrm>
          <a:prstGeom prst="rect">
            <a:avLst/>
          </a:prstGeom>
        </p:spPr>
        <p:txBody>
          <a:bodyPr rtlCol="0" anchor="b"/>
          <a:lstStyle>
            <a:lvl1pPr>
              <a:defRPr lang="tr-TR" sz="4800" b="1" cap="all" spc="400" baseline="0">
                <a:solidFill>
                  <a:schemeClr val="accent6"/>
                </a:solidFill>
                <a:latin typeface="Century Gothic" panose="020B0502020202020204" pitchFamily="34" charset="0"/>
              </a:defRPr>
            </a:lvl1pPr>
          </a:lstStyle>
          <a:p>
            <a:pPr rtl="0"/>
            <a:r>
              <a:rPr lang="tr-TR" noProof="0" dirty="0"/>
              <a:t>Başlık eklemek için tıklayın</a:t>
            </a:r>
          </a:p>
        </p:txBody>
      </p:sp>
      <p:sp>
        <p:nvSpPr>
          <p:cNvPr id="14" name="Metin Yer Tutucusu 13">
            <a:extLst>
              <a:ext uri="{FF2B5EF4-FFF2-40B4-BE49-F238E27FC236}">
                <a16:creationId xmlns:a16="http://schemas.microsoft.com/office/drawing/2014/main" id="{36ACD8B9-402D-4E40-BE1F-410604448141}"/>
              </a:ext>
            </a:extLst>
          </p:cNvPr>
          <p:cNvSpPr>
            <a:spLocks noGrp="1"/>
          </p:cNvSpPr>
          <p:nvPr>
            <p:ph type="body" sz="quarter" idx="12" hasCustomPrompt="1"/>
          </p:nvPr>
        </p:nvSpPr>
        <p:spPr>
          <a:xfrm>
            <a:off x="838934" y="3257264"/>
            <a:ext cx="4989628" cy="816022"/>
          </a:xfrm>
          <a:prstGeom prst="rect">
            <a:avLst/>
          </a:prstGeom>
        </p:spPr>
        <p:txBody>
          <a:bodyPr rtlCol="0">
            <a:normAutofit/>
          </a:bodyPr>
          <a:lstStyle>
            <a:lvl1pPr marL="0" indent="0" algn="l">
              <a:buNone/>
              <a:defRPr lang="tr-TR" sz="1800" i="0">
                <a:solidFill>
                  <a:schemeClr val="bg1"/>
                </a:solidFill>
                <a:latin typeface="Calibri Light" panose="020F0302020204030204" pitchFamily="34" charset="0"/>
              </a:defRPr>
            </a:lvl1pPr>
          </a:lstStyle>
          <a:p>
            <a:pPr lvl="0" rtl="0"/>
            <a:r>
              <a:rPr lang="tr-TR" noProof="0" dirty="0"/>
              <a:t>Alt başlık eklemek için tıklayın</a:t>
            </a:r>
          </a:p>
        </p:txBody>
      </p:sp>
    </p:spTree>
    <p:extLst>
      <p:ext uri="{BB962C8B-B14F-4D97-AF65-F5344CB8AC3E}">
        <p14:creationId xmlns:p14="http://schemas.microsoft.com/office/powerpoint/2010/main" val="36941664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Hakkımızda">
    <p:spTree>
      <p:nvGrpSpPr>
        <p:cNvPr id="1" name=""/>
        <p:cNvGrpSpPr/>
        <p:nvPr/>
      </p:nvGrpSpPr>
      <p:grpSpPr>
        <a:xfrm>
          <a:off x="0" y="0"/>
          <a:ext cx="0" cy="0"/>
          <a:chOff x="0" y="0"/>
          <a:chExt cx="0" cy="0"/>
        </a:xfrm>
      </p:grpSpPr>
      <p:pic>
        <p:nvPicPr>
          <p:cNvPr id="37" name="Grafik 36">
            <a:extLst>
              <a:ext uri="{FF2B5EF4-FFF2-40B4-BE49-F238E27FC236}">
                <a16:creationId xmlns:a16="http://schemas.microsoft.com/office/drawing/2014/main" id="{65AAE033-7EA4-4A87-A126-29FE42764512}"/>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31" name="Oval 30">
            <a:extLst>
              <a:ext uri="{FF2B5EF4-FFF2-40B4-BE49-F238E27FC236}">
                <a16:creationId xmlns:a16="http://schemas.microsoft.com/office/drawing/2014/main" id="{A5F6FE17-A48F-4A3E-8719-1DE83CD6B4C5}"/>
              </a:ext>
              <a:ext uri="{C183D7F6-B498-43B3-948B-1728B52AA6E4}">
                <adec:decorative xmlns:adec="http://schemas.microsoft.com/office/drawing/2017/decorative" val="1"/>
              </a:ext>
            </a:extLst>
          </p:cNvPr>
          <p:cNvSpPr/>
          <p:nvPr userDrawn="1"/>
        </p:nvSpPr>
        <p:spPr>
          <a:xfrm>
            <a:off x="7462048" y="1199853"/>
            <a:ext cx="3929901" cy="3929901"/>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tr-TR"/>
            </a:defPPr>
          </a:lstStyle>
          <a:p>
            <a:pPr algn="ctr" rtl="0"/>
            <a:endParaRPr lang="tr-TR" noProof="0" dirty="0">
              <a:latin typeface="Calibri Light" panose="020F0302020204030204" pitchFamily="34" charset="0"/>
            </a:endParaRPr>
          </a:p>
        </p:txBody>
      </p:sp>
      <p:sp>
        <p:nvSpPr>
          <p:cNvPr id="2" name="Başlık 1">
            <a:extLst>
              <a:ext uri="{FF2B5EF4-FFF2-40B4-BE49-F238E27FC236}">
                <a16:creationId xmlns:a16="http://schemas.microsoft.com/office/drawing/2014/main" id="{3FF73882-4B79-419D-89EE-4B7CED18D9E2}"/>
              </a:ext>
            </a:extLst>
          </p:cNvPr>
          <p:cNvSpPr>
            <a:spLocks noGrp="1"/>
          </p:cNvSpPr>
          <p:nvPr>
            <p:ph type="title" hasCustomPrompt="1"/>
          </p:nvPr>
        </p:nvSpPr>
        <p:spPr>
          <a:xfrm>
            <a:off x="1021623" y="2210810"/>
            <a:ext cx="4579970" cy="538038"/>
          </a:xfrm>
          <a:prstGeom prst="rect">
            <a:avLst/>
          </a:prstGeom>
        </p:spPr>
        <p:txBody>
          <a:bodyPr rtlCol="0"/>
          <a:lstStyle>
            <a:lvl1pPr>
              <a:defRPr lang="tr-TR" sz="2800" b="1" cap="all" spc="400" baseline="0">
                <a:solidFill>
                  <a:schemeClr val="accent6"/>
                </a:solidFill>
                <a:latin typeface="Century Gothic" panose="020B0502020202020204" pitchFamily="34" charset="0"/>
              </a:defRPr>
            </a:lvl1pPr>
          </a:lstStyle>
          <a:p>
            <a:pPr rtl="0"/>
            <a:r>
              <a:rPr lang="tr-TR" noProof="0" dirty="0"/>
              <a:t>Başlık eklemek için tıklayın</a:t>
            </a:r>
          </a:p>
        </p:txBody>
      </p:sp>
      <p:sp>
        <p:nvSpPr>
          <p:cNvPr id="26" name="Metin Yer Tutucusu 25">
            <a:extLst>
              <a:ext uri="{FF2B5EF4-FFF2-40B4-BE49-F238E27FC236}">
                <a16:creationId xmlns:a16="http://schemas.microsoft.com/office/drawing/2014/main" id="{EF50E1F4-245D-4104-AFDB-25D35D7C5C07}"/>
              </a:ext>
            </a:extLst>
          </p:cNvPr>
          <p:cNvSpPr>
            <a:spLocks noGrp="1"/>
          </p:cNvSpPr>
          <p:nvPr>
            <p:ph type="body" sz="quarter" idx="12" hasCustomPrompt="1"/>
          </p:nvPr>
        </p:nvSpPr>
        <p:spPr>
          <a:xfrm>
            <a:off x="1034661" y="2747550"/>
            <a:ext cx="5309918" cy="2872039"/>
          </a:xfrm>
          <a:prstGeom prst="rect">
            <a:avLst/>
          </a:prstGeom>
        </p:spPr>
        <p:txBody>
          <a:bodyPr rtlCol="0"/>
          <a:lstStyle>
            <a:lvl1pPr marL="0" indent="0" algn="l">
              <a:lnSpc>
                <a:spcPct val="150000"/>
              </a:lnSpc>
              <a:spcBef>
                <a:spcPts val="0"/>
              </a:spcBef>
              <a:buNone/>
              <a:defRPr lang="tr-TR" sz="1600">
                <a:solidFill>
                  <a:schemeClr val="bg1"/>
                </a:solidFill>
                <a:latin typeface="Calibri Light" panose="020F0302020204030204" pitchFamily="34" charset="0"/>
              </a:defRPr>
            </a:lvl1pPr>
          </a:lstStyle>
          <a:p>
            <a:pPr lvl="0" rtl="0"/>
            <a:r>
              <a:rPr lang="tr-TR" noProof="0" dirty="0"/>
              <a:t>Metin eklemek için tıklayın</a:t>
            </a:r>
          </a:p>
        </p:txBody>
      </p:sp>
      <p:sp>
        <p:nvSpPr>
          <p:cNvPr id="30" name="Resim Yer Tutucusu 29">
            <a:extLst>
              <a:ext uri="{FF2B5EF4-FFF2-40B4-BE49-F238E27FC236}">
                <a16:creationId xmlns:a16="http://schemas.microsoft.com/office/drawing/2014/main" id="{73A2FF74-415E-49BB-B2ED-E04C7B50BDE2}"/>
              </a:ext>
            </a:extLst>
          </p:cNvPr>
          <p:cNvSpPr>
            <a:spLocks noGrp="1"/>
          </p:cNvSpPr>
          <p:nvPr>
            <p:ph type="pic" sz="quarter" idx="13" hasCustomPrompt="1"/>
          </p:nvPr>
        </p:nvSpPr>
        <p:spPr>
          <a:xfrm>
            <a:off x="7663453" y="1433033"/>
            <a:ext cx="3527091" cy="3463540"/>
          </a:xfrm>
          <a:prstGeom prst="ellipse">
            <a:avLst/>
          </a:prstGeom>
        </p:spPr>
        <p:txBody>
          <a:bodyPr rtlCol="0"/>
          <a:lstStyle>
            <a:lvl1pPr marL="0" indent="0" algn="ctr">
              <a:buFont typeface="+mj-lt"/>
              <a:buNone/>
              <a:defRPr lang="tr-TR">
                <a:solidFill>
                  <a:schemeClr val="bg1"/>
                </a:solidFill>
                <a:latin typeface="Calibri Light" panose="020F0302020204030204" pitchFamily="34" charset="0"/>
              </a:defRPr>
            </a:lvl1pPr>
          </a:lstStyle>
          <a:p>
            <a:pPr rtl="0"/>
            <a:r>
              <a:rPr lang="tr-TR" noProof="0" dirty="0"/>
              <a:t>Fotoğraf eklemek için tıklayın</a:t>
            </a:r>
          </a:p>
        </p:txBody>
      </p:sp>
      <p:sp>
        <p:nvSpPr>
          <p:cNvPr id="20" name="Alt Bilgi Yer Tutucusu 15">
            <a:extLst>
              <a:ext uri="{FF2B5EF4-FFF2-40B4-BE49-F238E27FC236}">
                <a16:creationId xmlns:a16="http://schemas.microsoft.com/office/drawing/2014/main" id="{1847553A-14C8-45EB-88C7-05CE63B7E34D}"/>
              </a:ext>
            </a:extLst>
          </p:cNvPr>
          <p:cNvSpPr>
            <a:spLocks noGrp="1"/>
          </p:cNvSpPr>
          <p:nvPr>
            <p:ph type="ftr" sz="quarter" idx="3"/>
          </p:nvPr>
        </p:nvSpPr>
        <p:spPr>
          <a:xfrm rot="5400000">
            <a:off x="10541127" y="1408176"/>
            <a:ext cx="2770499" cy="365125"/>
          </a:xfrm>
          <a:prstGeom prst="rect">
            <a:avLst/>
          </a:prstGeom>
        </p:spPr>
        <p:txBody>
          <a:bodyPr rtlCol="0" anchor="ctr"/>
          <a:lstStyle>
            <a:lvl1pPr algn="r">
              <a:defRPr lang="tr-TR" sz="900" cap="all" spc="400" baseline="0">
                <a:solidFill>
                  <a:schemeClr val="bg1"/>
                </a:solidFill>
                <a:effectLst>
                  <a:outerShdw blurRad="38100" dist="38100" dir="2700000" algn="tl">
                    <a:srgbClr val="000000">
                      <a:alpha val="43137"/>
                    </a:srgbClr>
                  </a:outerShdw>
                </a:effectLst>
                <a:latin typeface="Century Gothic" panose="020B0502020202020204" pitchFamily="34" charset="0"/>
              </a:defRPr>
            </a:lvl1pPr>
          </a:lstStyle>
          <a:p>
            <a:r>
              <a:rPr lang="tr-TR" dirty="0"/>
              <a:t>SUNU BAŞLIĞI</a:t>
            </a:r>
          </a:p>
        </p:txBody>
      </p:sp>
      <p:sp>
        <p:nvSpPr>
          <p:cNvPr id="21" name="Slayt Numarası Yer Tutucusu 16">
            <a:extLst>
              <a:ext uri="{FF2B5EF4-FFF2-40B4-BE49-F238E27FC236}">
                <a16:creationId xmlns:a16="http://schemas.microsoft.com/office/drawing/2014/main" id="{E7FABA93-7D08-4CFE-B3A8-D44B1A0F3656}"/>
              </a:ext>
            </a:extLst>
          </p:cNvPr>
          <p:cNvSpPr>
            <a:spLocks noGrp="1"/>
          </p:cNvSpPr>
          <p:nvPr>
            <p:ph type="sldNum" sz="quarter" idx="4"/>
          </p:nvPr>
        </p:nvSpPr>
        <p:spPr>
          <a:xfrm>
            <a:off x="11519019" y="3164804"/>
            <a:ext cx="545911" cy="580029"/>
          </a:xfrm>
          <a:prstGeom prst="rect">
            <a:avLst/>
          </a:prstGeom>
        </p:spPr>
        <p:txBody>
          <a:bodyPr rtlCol="0" anchor="ctr"/>
          <a:lstStyle>
            <a:lvl1pPr algn="r">
              <a:defRPr lang="tr-TR" sz="1600">
                <a:solidFill>
                  <a:schemeClr val="accent6"/>
                </a:solidFill>
                <a:effectLst>
                  <a:outerShdw blurRad="38100" dist="38100" dir="2700000" algn="tl">
                    <a:srgbClr val="000000">
                      <a:alpha val="43137"/>
                    </a:srgbClr>
                  </a:outerShdw>
                </a:effectLst>
                <a:latin typeface="Calibri Light" panose="020F0302020204030204" pitchFamily="34" charset="0"/>
                <a:cs typeface="+mn-cs"/>
              </a:defRPr>
            </a:lvl1pPr>
          </a:lstStyle>
          <a:p>
            <a:pPr>
              <a:defRPr lang="tr-TR"/>
            </a:pPr>
            <a:fld id="{8D1FC6F8-0BCD-47E9-9C64-690771D9C143}" type="slidenum">
              <a:rPr lang="tr-TR" smtClean="0"/>
              <a:pPr>
                <a:defRPr lang="tr-TR"/>
              </a:pPr>
              <a:t>‹#›</a:t>
            </a:fld>
            <a:endParaRPr lang="tr-TR" dirty="0"/>
          </a:p>
        </p:txBody>
      </p:sp>
      <p:sp>
        <p:nvSpPr>
          <p:cNvPr id="22" name="Tarih Yer Tutucusu 14">
            <a:extLst>
              <a:ext uri="{FF2B5EF4-FFF2-40B4-BE49-F238E27FC236}">
                <a16:creationId xmlns:a16="http://schemas.microsoft.com/office/drawing/2014/main" id="{FBD26C03-0B97-464A-A39C-A1F339DBAC8B}"/>
              </a:ext>
            </a:extLst>
          </p:cNvPr>
          <p:cNvSpPr>
            <a:spLocks noGrp="1"/>
          </p:cNvSpPr>
          <p:nvPr>
            <p:ph type="dt" sz="half" idx="2"/>
          </p:nvPr>
        </p:nvSpPr>
        <p:spPr>
          <a:xfrm rot="5400000">
            <a:off x="10595991" y="5074920"/>
            <a:ext cx="2647667" cy="365125"/>
          </a:xfrm>
          <a:prstGeom prst="rect">
            <a:avLst/>
          </a:prstGeom>
        </p:spPr>
        <p:txBody>
          <a:bodyPr rtlCol="0" anchor="ctr"/>
          <a:lstStyle>
            <a:lvl1pPr>
              <a:defRPr lang="tr-TR" sz="900" spc="400" baseline="0">
                <a:solidFill>
                  <a:schemeClr val="bg1"/>
                </a:solidFill>
                <a:effectLst>
                  <a:outerShdw blurRad="38100" dist="38100" dir="2700000" algn="tl">
                    <a:srgbClr val="000000">
                      <a:alpha val="43137"/>
                    </a:srgbClr>
                  </a:outerShdw>
                </a:effectLst>
                <a:latin typeface="Century Gothic" panose="020B0502020202020204" pitchFamily="34" charset="0"/>
              </a:defRPr>
            </a:lvl1pPr>
          </a:lstStyle>
          <a:p>
            <a:pPr>
              <a:defRPr lang="tr-TR"/>
            </a:pPr>
            <a:r>
              <a:rPr lang="tr-TR" cap="all" dirty="0"/>
              <a:t>21 Mayıs 20xx</a:t>
            </a:r>
          </a:p>
        </p:txBody>
      </p:sp>
    </p:spTree>
    <p:extLst>
      <p:ext uri="{BB962C8B-B14F-4D97-AF65-F5344CB8AC3E}">
        <p14:creationId xmlns:p14="http://schemas.microsoft.com/office/powerpoint/2010/main" val="99683662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orun">
    <p:spTree>
      <p:nvGrpSpPr>
        <p:cNvPr id="1" name=""/>
        <p:cNvGrpSpPr/>
        <p:nvPr/>
      </p:nvGrpSpPr>
      <p:grpSpPr>
        <a:xfrm>
          <a:off x="0" y="0"/>
          <a:ext cx="0" cy="0"/>
          <a:chOff x="0" y="0"/>
          <a:chExt cx="0" cy="0"/>
        </a:xfrm>
      </p:grpSpPr>
      <p:pic>
        <p:nvPicPr>
          <p:cNvPr id="2" name="Grafik 1">
            <a:extLst>
              <a:ext uri="{FF2B5EF4-FFF2-40B4-BE49-F238E27FC236}">
                <a16:creationId xmlns:a16="http://schemas.microsoft.com/office/drawing/2014/main" id="{EC80EFA4-265B-48D2-AE72-8585EEED648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3" name="Başlık 2">
            <a:extLst>
              <a:ext uri="{FF2B5EF4-FFF2-40B4-BE49-F238E27FC236}">
                <a16:creationId xmlns:a16="http://schemas.microsoft.com/office/drawing/2014/main" id="{9C648289-A550-4F4F-96C8-3D82FCE94245}"/>
              </a:ext>
            </a:extLst>
          </p:cNvPr>
          <p:cNvSpPr>
            <a:spLocks noGrp="1"/>
          </p:cNvSpPr>
          <p:nvPr>
            <p:ph type="title" hasCustomPrompt="1"/>
          </p:nvPr>
        </p:nvSpPr>
        <p:spPr>
          <a:xfrm>
            <a:off x="4187069" y="695093"/>
            <a:ext cx="4919354" cy="667498"/>
          </a:xfrm>
          <a:prstGeom prst="rect">
            <a:avLst/>
          </a:prstGeom>
        </p:spPr>
        <p:txBody>
          <a:bodyPr rtlCol="0"/>
          <a:lstStyle>
            <a:lvl1pPr>
              <a:defRPr lang="tr-TR" sz="2800" b="1" cap="all" spc="400" baseline="0">
                <a:solidFill>
                  <a:schemeClr val="bg1"/>
                </a:solidFill>
                <a:latin typeface="Century Gothic" panose="020B0502020202020204" pitchFamily="34" charset="0"/>
              </a:defRPr>
            </a:lvl1pPr>
          </a:lstStyle>
          <a:p>
            <a:pPr rtl="0"/>
            <a:r>
              <a:rPr lang="tr-TR" noProof="0" dirty="0"/>
              <a:t>Başlık eklemek için tıklayın</a:t>
            </a:r>
          </a:p>
        </p:txBody>
      </p:sp>
      <p:sp>
        <p:nvSpPr>
          <p:cNvPr id="26" name="Metin Yer Tutucusu 14">
            <a:extLst>
              <a:ext uri="{FF2B5EF4-FFF2-40B4-BE49-F238E27FC236}">
                <a16:creationId xmlns:a16="http://schemas.microsoft.com/office/drawing/2014/main" id="{33EEFC4F-DE64-450E-9DD5-65D08E123C22}"/>
              </a:ext>
            </a:extLst>
          </p:cNvPr>
          <p:cNvSpPr>
            <a:spLocks noGrp="1"/>
          </p:cNvSpPr>
          <p:nvPr>
            <p:ph type="body" sz="quarter" idx="22" hasCustomPrompt="1"/>
          </p:nvPr>
        </p:nvSpPr>
        <p:spPr>
          <a:xfrm>
            <a:off x="4199594" y="1873815"/>
            <a:ext cx="2556579" cy="365125"/>
          </a:xfrm>
          <a:prstGeom prst="rect">
            <a:avLst/>
          </a:prstGeom>
        </p:spPr>
        <p:txBody>
          <a:bodyPr rtlCol="0"/>
          <a:lstStyle>
            <a:lvl1pPr marL="0" indent="0">
              <a:buNone/>
              <a:defRPr lang="tr-TR" sz="1600" b="1" cap="none" spc="200" baseline="0">
                <a:solidFill>
                  <a:schemeClr val="accent6"/>
                </a:solidFill>
                <a:latin typeface="Century Gothic" panose="020B0502020202020204" pitchFamily="34" charset="0"/>
              </a:defRPr>
            </a:lvl1pPr>
          </a:lstStyle>
          <a:p>
            <a:pPr lvl="0" rtl="0"/>
            <a:r>
              <a:rPr lang="tr-TR" noProof="0" dirty="0"/>
              <a:t>Başlık eklemek için tıklayın</a:t>
            </a:r>
          </a:p>
        </p:txBody>
      </p:sp>
      <p:sp>
        <p:nvSpPr>
          <p:cNvPr id="18" name="Metin Yer Tutucusu 14">
            <a:extLst>
              <a:ext uri="{FF2B5EF4-FFF2-40B4-BE49-F238E27FC236}">
                <a16:creationId xmlns:a16="http://schemas.microsoft.com/office/drawing/2014/main" id="{38C58F5B-7BA2-42E8-B66A-4561678ADDC4}"/>
              </a:ext>
            </a:extLst>
          </p:cNvPr>
          <p:cNvSpPr>
            <a:spLocks noGrp="1"/>
          </p:cNvSpPr>
          <p:nvPr>
            <p:ph type="body" sz="quarter" idx="15" hasCustomPrompt="1"/>
          </p:nvPr>
        </p:nvSpPr>
        <p:spPr>
          <a:xfrm>
            <a:off x="4199595" y="2178444"/>
            <a:ext cx="2556579" cy="1328236"/>
          </a:xfrm>
          <a:prstGeom prst="rect">
            <a:avLst/>
          </a:prstGeom>
        </p:spPr>
        <p:txBody>
          <a:bodyPr rtlCol="0"/>
          <a:lstStyle>
            <a:lvl1pPr marL="0" indent="0">
              <a:lnSpc>
                <a:spcPct val="150000"/>
              </a:lnSpc>
              <a:spcBef>
                <a:spcPts val="0"/>
              </a:spcBef>
              <a:buNone/>
              <a:defRPr lang="tr-TR" sz="1400" cap="none" spc="0" baseline="0">
                <a:solidFill>
                  <a:schemeClr val="bg1"/>
                </a:solidFill>
                <a:latin typeface="Calibri Light" panose="020F0302020204030204" pitchFamily="34" charset="0"/>
                <a:cs typeface="+mn-cs"/>
              </a:defRPr>
            </a:lvl1pPr>
          </a:lstStyle>
          <a:p>
            <a:pPr lvl="0" rtl="0"/>
            <a:r>
              <a:rPr lang="tr-TR" noProof="0" dirty="0"/>
              <a:t>Metin eklemek için tıklayın</a:t>
            </a:r>
          </a:p>
        </p:txBody>
      </p:sp>
      <p:sp>
        <p:nvSpPr>
          <p:cNvPr id="15" name="Metin Yer Tutucusu 14">
            <a:extLst>
              <a:ext uri="{FF2B5EF4-FFF2-40B4-BE49-F238E27FC236}">
                <a16:creationId xmlns:a16="http://schemas.microsoft.com/office/drawing/2014/main" id="{66743AAE-DD8A-4954-B033-100DF6D97554}"/>
              </a:ext>
            </a:extLst>
          </p:cNvPr>
          <p:cNvSpPr>
            <a:spLocks noGrp="1"/>
          </p:cNvSpPr>
          <p:nvPr>
            <p:ph type="body" sz="quarter" idx="12" hasCustomPrompt="1"/>
          </p:nvPr>
        </p:nvSpPr>
        <p:spPr>
          <a:xfrm>
            <a:off x="7538997" y="1873815"/>
            <a:ext cx="2556578" cy="365125"/>
          </a:xfrm>
          <a:prstGeom prst="rect">
            <a:avLst/>
          </a:prstGeom>
        </p:spPr>
        <p:txBody>
          <a:bodyPr rtlCol="0"/>
          <a:lstStyle>
            <a:lvl1pPr marL="0" indent="0">
              <a:buNone/>
              <a:defRPr lang="tr-TR" sz="1600" b="1" cap="none" spc="200" baseline="0">
                <a:solidFill>
                  <a:schemeClr val="accent6"/>
                </a:solidFill>
                <a:latin typeface="Century Gothic" panose="020B0502020202020204" pitchFamily="34" charset="0"/>
              </a:defRPr>
            </a:lvl1pPr>
          </a:lstStyle>
          <a:p>
            <a:pPr lvl="0" rtl="0"/>
            <a:r>
              <a:rPr lang="tr-TR" noProof="0" dirty="0"/>
              <a:t>Başlık eklemek için tıklayın</a:t>
            </a:r>
          </a:p>
        </p:txBody>
      </p:sp>
      <p:sp>
        <p:nvSpPr>
          <p:cNvPr id="16" name="Metin Yer Tutucusu 14">
            <a:extLst>
              <a:ext uri="{FF2B5EF4-FFF2-40B4-BE49-F238E27FC236}">
                <a16:creationId xmlns:a16="http://schemas.microsoft.com/office/drawing/2014/main" id="{B7B5D3C5-66A2-486B-9B1D-A7075D150C27}"/>
              </a:ext>
            </a:extLst>
          </p:cNvPr>
          <p:cNvSpPr>
            <a:spLocks noGrp="1"/>
          </p:cNvSpPr>
          <p:nvPr>
            <p:ph type="body" sz="quarter" idx="13" hasCustomPrompt="1"/>
          </p:nvPr>
        </p:nvSpPr>
        <p:spPr>
          <a:xfrm>
            <a:off x="7538997" y="2178444"/>
            <a:ext cx="2556578" cy="1291081"/>
          </a:xfrm>
          <a:prstGeom prst="rect">
            <a:avLst/>
          </a:prstGeom>
        </p:spPr>
        <p:txBody>
          <a:bodyPr rtlCol="0"/>
          <a:lstStyle>
            <a:lvl1pPr marL="0" indent="0">
              <a:lnSpc>
                <a:spcPct val="150000"/>
              </a:lnSpc>
              <a:spcBef>
                <a:spcPts val="0"/>
              </a:spcBef>
              <a:buNone/>
              <a:defRPr lang="tr-TR" sz="1400" cap="none" spc="0" baseline="0">
                <a:solidFill>
                  <a:schemeClr val="bg1"/>
                </a:solidFill>
                <a:latin typeface="Calibri Light" panose="020F0302020204030204" pitchFamily="34" charset="0"/>
                <a:cs typeface="+mn-cs"/>
              </a:defRPr>
            </a:lvl1pPr>
          </a:lstStyle>
          <a:p>
            <a:pPr lvl="0" rtl="0"/>
            <a:r>
              <a:rPr lang="tr-TR" noProof="0" dirty="0"/>
              <a:t>Metin eklemek için tıklayın</a:t>
            </a:r>
          </a:p>
        </p:txBody>
      </p:sp>
      <p:sp>
        <p:nvSpPr>
          <p:cNvPr id="30" name="Metin Yer Tutucusu 14">
            <a:extLst>
              <a:ext uri="{FF2B5EF4-FFF2-40B4-BE49-F238E27FC236}">
                <a16:creationId xmlns:a16="http://schemas.microsoft.com/office/drawing/2014/main" id="{AD063EDB-47FD-44F8-9344-12CBC2AE0B77}"/>
              </a:ext>
            </a:extLst>
          </p:cNvPr>
          <p:cNvSpPr>
            <a:spLocks noGrp="1"/>
          </p:cNvSpPr>
          <p:nvPr>
            <p:ph type="body" sz="quarter" idx="24" hasCustomPrompt="1"/>
          </p:nvPr>
        </p:nvSpPr>
        <p:spPr>
          <a:xfrm>
            <a:off x="4199595" y="4071261"/>
            <a:ext cx="2556577" cy="365125"/>
          </a:xfrm>
          <a:prstGeom prst="rect">
            <a:avLst/>
          </a:prstGeom>
        </p:spPr>
        <p:txBody>
          <a:bodyPr rtlCol="0"/>
          <a:lstStyle>
            <a:lvl1pPr marL="0" indent="0">
              <a:buNone/>
              <a:defRPr lang="tr-TR" sz="1600" b="1" cap="none" spc="200" baseline="0">
                <a:solidFill>
                  <a:schemeClr val="accent6"/>
                </a:solidFill>
                <a:latin typeface="Century Gothic" panose="020B0502020202020204" pitchFamily="34" charset="0"/>
              </a:defRPr>
            </a:lvl1pPr>
          </a:lstStyle>
          <a:p>
            <a:pPr lvl="0" rtl="0"/>
            <a:r>
              <a:rPr lang="tr-TR" noProof="0" dirty="0"/>
              <a:t>Başlık eklemek için tıklayın</a:t>
            </a:r>
          </a:p>
        </p:txBody>
      </p:sp>
      <p:sp>
        <p:nvSpPr>
          <p:cNvPr id="22" name="Metin Yer Tutucusu 14">
            <a:extLst>
              <a:ext uri="{FF2B5EF4-FFF2-40B4-BE49-F238E27FC236}">
                <a16:creationId xmlns:a16="http://schemas.microsoft.com/office/drawing/2014/main" id="{94586DE3-CDE9-4337-A49D-C1031595E36F}"/>
              </a:ext>
            </a:extLst>
          </p:cNvPr>
          <p:cNvSpPr>
            <a:spLocks noGrp="1"/>
          </p:cNvSpPr>
          <p:nvPr>
            <p:ph type="body" sz="quarter" idx="19" hasCustomPrompt="1"/>
          </p:nvPr>
        </p:nvSpPr>
        <p:spPr>
          <a:xfrm>
            <a:off x="4199596" y="4383943"/>
            <a:ext cx="2556577" cy="1328236"/>
          </a:xfrm>
          <a:prstGeom prst="rect">
            <a:avLst/>
          </a:prstGeom>
        </p:spPr>
        <p:txBody>
          <a:bodyPr rtlCol="0"/>
          <a:lstStyle>
            <a:lvl1pPr marL="0" indent="0">
              <a:lnSpc>
                <a:spcPct val="150000"/>
              </a:lnSpc>
              <a:spcBef>
                <a:spcPts val="0"/>
              </a:spcBef>
              <a:buNone/>
              <a:defRPr lang="tr-TR" sz="1400" cap="none" spc="0" baseline="0">
                <a:solidFill>
                  <a:schemeClr val="bg1"/>
                </a:solidFill>
                <a:latin typeface="Calibri Light" panose="020F0302020204030204" pitchFamily="34" charset="0"/>
                <a:cs typeface="+mn-cs"/>
              </a:defRPr>
            </a:lvl1pPr>
          </a:lstStyle>
          <a:p>
            <a:pPr lvl="0" rtl="0"/>
            <a:r>
              <a:rPr lang="tr-TR" noProof="0" dirty="0"/>
              <a:t>Metin eklemek için tıklayın</a:t>
            </a:r>
          </a:p>
        </p:txBody>
      </p:sp>
      <p:sp>
        <p:nvSpPr>
          <p:cNvPr id="29" name="Metin Yer Tutucusu 14">
            <a:extLst>
              <a:ext uri="{FF2B5EF4-FFF2-40B4-BE49-F238E27FC236}">
                <a16:creationId xmlns:a16="http://schemas.microsoft.com/office/drawing/2014/main" id="{64F0745D-06FC-4840-B9DF-3176DEDA6F67}"/>
              </a:ext>
            </a:extLst>
          </p:cNvPr>
          <p:cNvSpPr>
            <a:spLocks noGrp="1"/>
          </p:cNvSpPr>
          <p:nvPr>
            <p:ph type="body" sz="quarter" idx="23" hasCustomPrompt="1"/>
          </p:nvPr>
        </p:nvSpPr>
        <p:spPr>
          <a:xfrm>
            <a:off x="7538997" y="4071261"/>
            <a:ext cx="2556578" cy="365125"/>
          </a:xfrm>
          <a:prstGeom prst="rect">
            <a:avLst/>
          </a:prstGeom>
        </p:spPr>
        <p:txBody>
          <a:bodyPr rtlCol="0"/>
          <a:lstStyle>
            <a:lvl1pPr marL="0" indent="0">
              <a:buNone/>
              <a:defRPr lang="tr-TR" sz="1600" b="1" cap="none" spc="200" baseline="0">
                <a:solidFill>
                  <a:schemeClr val="accent6"/>
                </a:solidFill>
                <a:latin typeface="Century Gothic" panose="020B0502020202020204" pitchFamily="34" charset="0"/>
              </a:defRPr>
            </a:lvl1pPr>
          </a:lstStyle>
          <a:p>
            <a:pPr lvl="0" rtl="0"/>
            <a:r>
              <a:rPr lang="tr-TR" noProof="0" dirty="0"/>
              <a:t>Başlık eklemek için tıklayın</a:t>
            </a:r>
          </a:p>
        </p:txBody>
      </p:sp>
      <p:sp>
        <p:nvSpPr>
          <p:cNvPr id="20" name="Metin Yer Tutucusu 14">
            <a:extLst>
              <a:ext uri="{FF2B5EF4-FFF2-40B4-BE49-F238E27FC236}">
                <a16:creationId xmlns:a16="http://schemas.microsoft.com/office/drawing/2014/main" id="{F29A1EC1-1F01-46ED-BF67-15FE9E12068C}"/>
              </a:ext>
            </a:extLst>
          </p:cNvPr>
          <p:cNvSpPr>
            <a:spLocks noGrp="1"/>
          </p:cNvSpPr>
          <p:nvPr>
            <p:ph type="body" sz="quarter" idx="17" hasCustomPrompt="1"/>
          </p:nvPr>
        </p:nvSpPr>
        <p:spPr>
          <a:xfrm>
            <a:off x="7538997" y="4375890"/>
            <a:ext cx="2556578" cy="1291081"/>
          </a:xfrm>
          <a:prstGeom prst="rect">
            <a:avLst/>
          </a:prstGeom>
        </p:spPr>
        <p:txBody>
          <a:bodyPr rtlCol="0"/>
          <a:lstStyle>
            <a:lvl1pPr marL="0" indent="0">
              <a:lnSpc>
                <a:spcPct val="150000"/>
              </a:lnSpc>
              <a:spcBef>
                <a:spcPts val="0"/>
              </a:spcBef>
              <a:buNone/>
              <a:defRPr lang="tr-TR" sz="1400" cap="none" spc="0" baseline="0">
                <a:solidFill>
                  <a:schemeClr val="bg1"/>
                </a:solidFill>
                <a:latin typeface="Calibri Light" panose="020F0302020204030204" pitchFamily="34" charset="0"/>
                <a:cs typeface="+mn-cs"/>
              </a:defRPr>
            </a:lvl1pPr>
          </a:lstStyle>
          <a:p>
            <a:pPr lvl="0" rtl="0"/>
            <a:r>
              <a:rPr lang="tr-TR" noProof="0" dirty="0"/>
              <a:t>Metin eklemek için tıklayın</a:t>
            </a:r>
          </a:p>
        </p:txBody>
      </p:sp>
      <p:sp>
        <p:nvSpPr>
          <p:cNvPr id="41" name="Alt Bilgi Yer Tutucusu 15">
            <a:extLst>
              <a:ext uri="{FF2B5EF4-FFF2-40B4-BE49-F238E27FC236}">
                <a16:creationId xmlns:a16="http://schemas.microsoft.com/office/drawing/2014/main" id="{B2A74AF7-DFFE-4795-8CF0-8C90F6C3E5D7}"/>
              </a:ext>
            </a:extLst>
          </p:cNvPr>
          <p:cNvSpPr>
            <a:spLocks noGrp="1"/>
          </p:cNvSpPr>
          <p:nvPr>
            <p:ph type="ftr" sz="quarter" idx="3"/>
          </p:nvPr>
        </p:nvSpPr>
        <p:spPr>
          <a:xfrm rot="5400000">
            <a:off x="10541127" y="1408176"/>
            <a:ext cx="2770499" cy="365125"/>
          </a:xfrm>
          <a:prstGeom prst="rect">
            <a:avLst/>
          </a:prstGeom>
        </p:spPr>
        <p:txBody>
          <a:bodyPr rtlCol="0" anchor="ctr"/>
          <a:lstStyle>
            <a:lvl1pPr algn="r">
              <a:defRPr lang="tr-TR" sz="900" cap="all" spc="400" baseline="0">
                <a:solidFill>
                  <a:schemeClr val="bg1"/>
                </a:solidFill>
                <a:latin typeface="Century Gothic" panose="020B0502020202020204" pitchFamily="34" charset="0"/>
              </a:defRPr>
            </a:lvl1pPr>
          </a:lstStyle>
          <a:p>
            <a:r>
              <a:rPr lang="tr-TR" dirty="0"/>
              <a:t>SUNU BAŞLIĞI</a:t>
            </a:r>
          </a:p>
        </p:txBody>
      </p:sp>
      <p:sp>
        <p:nvSpPr>
          <p:cNvPr id="42" name="Slayt Numarası Yer Tutucusu 16">
            <a:extLst>
              <a:ext uri="{FF2B5EF4-FFF2-40B4-BE49-F238E27FC236}">
                <a16:creationId xmlns:a16="http://schemas.microsoft.com/office/drawing/2014/main" id="{13F4D90B-645E-4CFF-8AA0-91C269845FBC}"/>
              </a:ext>
            </a:extLst>
          </p:cNvPr>
          <p:cNvSpPr>
            <a:spLocks noGrp="1"/>
          </p:cNvSpPr>
          <p:nvPr>
            <p:ph type="sldNum" sz="quarter" idx="4"/>
          </p:nvPr>
        </p:nvSpPr>
        <p:spPr>
          <a:xfrm>
            <a:off x="11519019" y="3164804"/>
            <a:ext cx="545911" cy="580029"/>
          </a:xfrm>
          <a:prstGeom prst="rect">
            <a:avLst/>
          </a:prstGeom>
        </p:spPr>
        <p:txBody>
          <a:bodyPr rtlCol="0" anchor="ctr"/>
          <a:lstStyle>
            <a:lvl1pPr algn="r">
              <a:defRPr lang="tr-TR" sz="1600">
                <a:solidFill>
                  <a:schemeClr val="accent6"/>
                </a:solidFill>
                <a:latin typeface="Calibri Light" panose="020F0302020204030204" pitchFamily="34" charset="0"/>
                <a:cs typeface="+mn-cs"/>
              </a:defRPr>
            </a:lvl1pPr>
          </a:lstStyle>
          <a:p>
            <a:pPr>
              <a:defRPr lang="tr-TR"/>
            </a:pPr>
            <a:fld id="{8D1FC6F8-0BCD-47E9-9C64-690771D9C143}" type="slidenum">
              <a:rPr lang="tr-TR" smtClean="0"/>
              <a:pPr>
                <a:defRPr lang="tr-TR"/>
              </a:pPr>
              <a:t>‹#›</a:t>
            </a:fld>
            <a:endParaRPr lang="tr-TR" dirty="0"/>
          </a:p>
        </p:txBody>
      </p:sp>
      <p:sp>
        <p:nvSpPr>
          <p:cNvPr id="43" name="Tarih Yer Tutucusu 14">
            <a:extLst>
              <a:ext uri="{FF2B5EF4-FFF2-40B4-BE49-F238E27FC236}">
                <a16:creationId xmlns:a16="http://schemas.microsoft.com/office/drawing/2014/main" id="{21EA3114-5B31-47ED-9AB6-EE59E580379D}"/>
              </a:ext>
            </a:extLst>
          </p:cNvPr>
          <p:cNvSpPr>
            <a:spLocks noGrp="1"/>
          </p:cNvSpPr>
          <p:nvPr>
            <p:ph type="dt" sz="half" idx="2"/>
          </p:nvPr>
        </p:nvSpPr>
        <p:spPr>
          <a:xfrm rot="5400000">
            <a:off x="10595991" y="5074920"/>
            <a:ext cx="2647667" cy="365125"/>
          </a:xfrm>
          <a:prstGeom prst="rect">
            <a:avLst/>
          </a:prstGeom>
        </p:spPr>
        <p:txBody>
          <a:bodyPr rtlCol="0" anchor="ctr"/>
          <a:lstStyle>
            <a:lvl1pPr>
              <a:defRPr lang="tr-TR" sz="900" spc="400" baseline="0">
                <a:solidFill>
                  <a:schemeClr val="bg1"/>
                </a:solidFill>
                <a:latin typeface="Century Gothic" panose="020B0502020202020204" pitchFamily="34" charset="0"/>
              </a:defRPr>
            </a:lvl1pPr>
          </a:lstStyle>
          <a:p>
            <a:pPr>
              <a:defRPr lang="tr-TR"/>
            </a:pPr>
            <a:r>
              <a:rPr lang="tr-TR" cap="all" dirty="0"/>
              <a:t>21 Mayıs 20xx</a:t>
            </a:r>
          </a:p>
        </p:txBody>
      </p:sp>
    </p:spTree>
    <p:extLst>
      <p:ext uri="{BB962C8B-B14F-4D97-AF65-F5344CB8AC3E}">
        <p14:creationId xmlns:p14="http://schemas.microsoft.com/office/powerpoint/2010/main" val="328192130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Çözüm">
    <p:spTree>
      <p:nvGrpSpPr>
        <p:cNvPr id="1" name=""/>
        <p:cNvGrpSpPr/>
        <p:nvPr/>
      </p:nvGrpSpPr>
      <p:grpSpPr>
        <a:xfrm>
          <a:off x="0" y="0"/>
          <a:ext cx="0" cy="0"/>
          <a:chOff x="0" y="0"/>
          <a:chExt cx="0" cy="0"/>
        </a:xfrm>
      </p:grpSpPr>
      <p:pic>
        <p:nvPicPr>
          <p:cNvPr id="2" name="Grafik 1">
            <a:extLst>
              <a:ext uri="{FF2B5EF4-FFF2-40B4-BE49-F238E27FC236}">
                <a16:creationId xmlns:a16="http://schemas.microsoft.com/office/drawing/2014/main" id="{86D81B66-9FC1-4E48-808B-98B1726D470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11" name="Başlık 10">
            <a:extLst>
              <a:ext uri="{FF2B5EF4-FFF2-40B4-BE49-F238E27FC236}">
                <a16:creationId xmlns:a16="http://schemas.microsoft.com/office/drawing/2014/main" id="{747F51C0-908A-420C-B5BC-5685D0E95231}"/>
              </a:ext>
            </a:extLst>
          </p:cNvPr>
          <p:cNvSpPr>
            <a:spLocks noGrp="1"/>
          </p:cNvSpPr>
          <p:nvPr>
            <p:ph type="title" hasCustomPrompt="1"/>
          </p:nvPr>
        </p:nvSpPr>
        <p:spPr>
          <a:xfrm>
            <a:off x="3509716" y="1823625"/>
            <a:ext cx="4719884" cy="580030"/>
          </a:xfrm>
          <a:prstGeom prst="rect">
            <a:avLst/>
          </a:prstGeom>
        </p:spPr>
        <p:txBody>
          <a:bodyPr rtlCol="0"/>
          <a:lstStyle>
            <a:lvl1pPr algn="ctr">
              <a:defRPr lang="tr-TR" sz="2800" b="1" cap="all" spc="400" baseline="0">
                <a:solidFill>
                  <a:schemeClr val="bg1"/>
                </a:solidFill>
                <a:latin typeface="Century Gothic" panose="020B0502020202020204" pitchFamily="34" charset="0"/>
              </a:defRPr>
            </a:lvl1pPr>
          </a:lstStyle>
          <a:p>
            <a:pPr rtl="0"/>
            <a:r>
              <a:rPr lang="tr-TR" noProof="0" dirty="0"/>
              <a:t>Başlık eklemek için tıklayın</a:t>
            </a:r>
          </a:p>
        </p:txBody>
      </p:sp>
      <p:sp>
        <p:nvSpPr>
          <p:cNvPr id="26" name="Metin Yer Tutucusu 14">
            <a:extLst>
              <a:ext uri="{FF2B5EF4-FFF2-40B4-BE49-F238E27FC236}">
                <a16:creationId xmlns:a16="http://schemas.microsoft.com/office/drawing/2014/main" id="{4F835D01-B0D4-49D8-B947-C2062305C5C5}"/>
              </a:ext>
            </a:extLst>
          </p:cNvPr>
          <p:cNvSpPr>
            <a:spLocks noGrp="1"/>
          </p:cNvSpPr>
          <p:nvPr>
            <p:ph type="body" sz="quarter" idx="12" hasCustomPrompt="1"/>
          </p:nvPr>
        </p:nvSpPr>
        <p:spPr>
          <a:xfrm>
            <a:off x="379005" y="4230943"/>
            <a:ext cx="2640803" cy="365125"/>
          </a:xfrm>
          <a:prstGeom prst="rect">
            <a:avLst/>
          </a:prstGeom>
        </p:spPr>
        <p:txBody>
          <a:bodyPr rtlCol="0"/>
          <a:lstStyle>
            <a:lvl1pPr marL="0" indent="0" algn="ctr">
              <a:buNone/>
              <a:defRPr lang="tr-TR" sz="1600" b="1" cap="none" spc="200" baseline="0">
                <a:solidFill>
                  <a:schemeClr val="accent6"/>
                </a:solidFill>
                <a:latin typeface="Century Gothic" panose="020B0502020202020204" pitchFamily="34" charset="0"/>
              </a:defRPr>
            </a:lvl1pPr>
          </a:lstStyle>
          <a:p>
            <a:pPr lvl="0" rtl="0"/>
            <a:r>
              <a:rPr lang="tr-TR" noProof="0" dirty="0"/>
              <a:t>Başlık eklemek için tıklayın</a:t>
            </a:r>
          </a:p>
        </p:txBody>
      </p:sp>
      <p:sp>
        <p:nvSpPr>
          <p:cNvPr id="27" name="Metin Yer Tutucusu 14">
            <a:extLst>
              <a:ext uri="{FF2B5EF4-FFF2-40B4-BE49-F238E27FC236}">
                <a16:creationId xmlns:a16="http://schemas.microsoft.com/office/drawing/2014/main" id="{0B4ACDBA-7606-44B8-B1E1-C4750F89525F}"/>
              </a:ext>
            </a:extLst>
          </p:cNvPr>
          <p:cNvSpPr>
            <a:spLocks noGrp="1"/>
          </p:cNvSpPr>
          <p:nvPr>
            <p:ph type="body" sz="quarter" idx="13" hasCustomPrompt="1"/>
          </p:nvPr>
        </p:nvSpPr>
        <p:spPr>
          <a:xfrm>
            <a:off x="379005" y="4546458"/>
            <a:ext cx="2640803" cy="1616414"/>
          </a:xfrm>
          <a:prstGeom prst="rect">
            <a:avLst/>
          </a:prstGeom>
        </p:spPr>
        <p:txBody>
          <a:bodyPr rtlCol="0"/>
          <a:lstStyle>
            <a:lvl1pPr marL="0" indent="0" algn="ctr">
              <a:lnSpc>
                <a:spcPct val="150000"/>
              </a:lnSpc>
              <a:spcBef>
                <a:spcPts val="0"/>
              </a:spcBef>
              <a:buNone/>
              <a:defRPr lang="tr-TR" sz="1400" cap="none" spc="0" baseline="0">
                <a:solidFill>
                  <a:schemeClr val="bg1"/>
                </a:solidFill>
                <a:latin typeface="Calibri Light" panose="020F0302020204030204" pitchFamily="34" charset="0"/>
                <a:cs typeface="+mn-cs"/>
              </a:defRPr>
            </a:lvl1pPr>
          </a:lstStyle>
          <a:p>
            <a:pPr lvl="0" rtl="0"/>
            <a:r>
              <a:rPr lang="tr-TR" noProof="0" dirty="0"/>
              <a:t>Metin eklemek için tıklayın</a:t>
            </a:r>
          </a:p>
        </p:txBody>
      </p:sp>
      <p:sp>
        <p:nvSpPr>
          <p:cNvPr id="32" name="Metin Yer Tutucusu 14">
            <a:extLst>
              <a:ext uri="{FF2B5EF4-FFF2-40B4-BE49-F238E27FC236}">
                <a16:creationId xmlns:a16="http://schemas.microsoft.com/office/drawing/2014/main" id="{D24600D7-8A94-406B-9274-351140BE27DC}"/>
              </a:ext>
            </a:extLst>
          </p:cNvPr>
          <p:cNvSpPr>
            <a:spLocks noGrp="1"/>
          </p:cNvSpPr>
          <p:nvPr>
            <p:ph type="body" sz="quarter" idx="22" hasCustomPrompt="1"/>
          </p:nvPr>
        </p:nvSpPr>
        <p:spPr>
          <a:xfrm>
            <a:off x="3237502" y="4234631"/>
            <a:ext cx="2640803" cy="365125"/>
          </a:xfrm>
          <a:prstGeom prst="rect">
            <a:avLst/>
          </a:prstGeom>
        </p:spPr>
        <p:txBody>
          <a:bodyPr rtlCol="0"/>
          <a:lstStyle>
            <a:lvl1pPr marL="0" indent="0" algn="ctr">
              <a:buNone/>
              <a:defRPr lang="tr-TR" sz="1600" b="1" cap="none" spc="200" baseline="0">
                <a:solidFill>
                  <a:schemeClr val="accent6"/>
                </a:solidFill>
                <a:latin typeface="Century Gothic" panose="020B0502020202020204" pitchFamily="34" charset="0"/>
              </a:defRPr>
            </a:lvl1pPr>
          </a:lstStyle>
          <a:p>
            <a:pPr lvl="0" rtl="0"/>
            <a:r>
              <a:rPr lang="tr-TR" noProof="0" dirty="0"/>
              <a:t>Başlık eklemek için tıklayın</a:t>
            </a:r>
          </a:p>
        </p:txBody>
      </p:sp>
      <p:sp>
        <p:nvSpPr>
          <p:cNvPr id="28" name="Metin Yer Tutucusu 14">
            <a:extLst>
              <a:ext uri="{FF2B5EF4-FFF2-40B4-BE49-F238E27FC236}">
                <a16:creationId xmlns:a16="http://schemas.microsoft.com/office/drawing/2014/main" id="{5FE6844F-9BC3-4E56-82B1-0B53BE292BA0}"/>
              </a:ext>
            </a:extLst>
          </p:cNvPr>
          <p:cNvSpPr>
            <a:spLocks noGrp="1"/>
          </p:cNvSpPr>
          <p:nvPr>
            <p:ph type="body" sz="quarter" idx="15" hasCustomPrompt="1"/>
          </p:nvPr>
        </p:nvSpPr>
        <p:spPr>
          <a:xfrm>
            <a:off x="3237503" y="4550146"/>
            <a:ext cx="2640803" cy="1616414"/>
          </a:xfrm>
          <a:prstGeom prst="rect">
            <a:avLst/>
          </a:prstGeom>
        </p:spPr>
        <p:txBody>
          <a:bodyPr rtlCol="0"/>
          <a:lstStyle>
            <a:lvl1pPr marL="0" indent="0" algn="ctr">
              <a:lnSpc>
                <a:spcPct val="150000"/>
              </a:lnSpc>
              <a:spcBef>
                <a:spcPts val="0"/>
              </a:spcBef>
              <a:buNone/>
              <a:defRPr lang="tr-TR" sz="1400" cap="none" spc="0" baseline="0">
                <a:solidFill>
                  <a:schemeClr val="bg1"/>
                </a:solidFill>
                <a:latin typeface="Calibri Light" panose="020F0302020204030204" pitchFamily="34" charset="0"/>
                <a:cs typeface="+mn-cs"/>
              </a:defRPr>
            </a:lvl1pPr>
          </a:lstStyle>
          <a:p>
            <a:pPr lvl="0" rtl="0"/>
            <a:r>
              <a:rPr lang="tr-TR" noProof="0" dirty="0"/>
              <a:t>Metin eklemek için tıklayın</a:t>
            </a:r>
          </a:p>
        </p:txBody>
      </p:sp>
      <p:sp>
        <p:nvSpPr>
          <p:cNvPr id="33" name="Metin Yer Tutucusu 14">
            <a:extLst>
              <a:ext uri="{FF2B5EF4-FFF2-40B4-BE49-F238E27FC236}">
                <a16:creationId xmlns:a16="http://schemas.microsoft.com/office/drawing/2014/main" id="{105C7AE2-E0F2-4EA9-B804-774B125FB0DF}"/>
              </a:ext>
            </a:extLst>
          </p:cNvPr>
          <p:cNvSpPr>
            <a:spLocks noGrp="1"/>
          </p:cNvSpPr>
          <p:nvPr>
            <p:ph type="body" sz="quarter" idx="23" hasCustomPrompt="1"/>
          </p:nvPr>
        </p:nvSpPr>
        <p:spPr>
          <a:xfrm>
            <a:off x="6096000" y="4218499"/>
            <a:ext cx="2640803" cy="365125"/>
          </a:xfrm>
          <a:prstGeom prst="rect">
            <a:avLst/>
          </a:prstGeom>
        </p:spPr>
        <p:txBody>
          <a:bodyPr rtlCol="0"/>
          <a:lstStyle>
            <a:lvl1pPr marL="0" indent="0" algn="ctr">
              <a:buNone/>
              <a:defRPr lang="tr-TR" sz="1600" b="1" cap="none" spc="200" baseline="0">
                <a:solidFill>
                  <a:schemeClr val="accent6"/>
                </a:solidFill>
                <a:latin typeface="Century Gothic" panose="020B0502020202020204" pitchFamily="34" charset="0"/>
              </a:defRPr>
            </a:lvl1pPr>
          </a:lstStyle>
          <a:p>
            <a:pPr lvl="0" rtl="0"/>
            <a:r>
              <a:rPr lang="tr-TR" noProof="0" dirty="0"/>
              <a:t>Başlık eklemek için tıklayın</a:t>
            </a:r>
          </a:p>
        </p:txBody>
      </p:sp>
      <p:sp>
        <p:nvSpPr>
          <p:cNvPr id="29" name="Metin Yer Tutucusu 14">
            <a:extLst>
              <a:ext uri="{FF2B5EF4-FFF2-40B4-BE49-F238E27FC236}">
                <a16:creationId xmlns:a16="http://schemas.microsoft.com/office/drawing/2014/main" id="{4B70930A-D98B-43B3-BC32-B48D9D7F06B3}"/>
              </a:ext>
            </a:extLst>
          </p:cNvPr>
          <p:cNvSpPr>
            <a:spLocks noGrp="1"/>
          </p:cNvSpPr>
          <p:nvPr>
            <p:ph type="body" sz="quarter" idx="17" hasCustomPrompt="1"/>
          </p:nvPr>
        </p:nvSpPr>
        <p:spPr>
          <a:xfrm>
            <a:off x="6096000" y="4534014"/>
            <a:ext cx="2640803" cy="1616414"/>
          </a:xfrm>
          <a:prstGeom prst="rect">
            <a:avLst/>
          </a:prstGeom>
        </p:spPr>
        <p:txBody>
          <a:bodyPr rtlCol="0"/>
          <a:lstStyle>
            <a:lvl1pPr marL="0" indent="0" algn="ctr">
              <a:lnSpc>
                <a:spcPct val="150000"/>
              </a:lnSpc>
              <a:spcBef>
                <a:spcPts val="0"/>
              </a:spcBef>
              <a:buNone/>
              <a:defRPr lang="tr-TR" sz="1400" cap="none" spc="0" baseline="0">
                <a:solidFill>
                  <a:schemeClr val="bg1"/>
                </a:solidFill>
                <a:latin typeface="Calibri Light" panose="020F0302020204030204" pitchFamily="34" charset="0"/>
                <a:cs typeface="+mn-cs"/>
              </a:defRPr>
            </a:lvl1pPr>
          </a:lstStyle>
          <a:p>
            <a:pPr lvl="0" rtl="0"/>
            <a:r>
              <a:rPr lang="tr-TR" noProof="0" dirty="0"/>
              <a:t>Metin eklemek için tıklayın</a:t>
            </a:r>
          </a:p>
        </p:txBody>
      </p:sp>
      <p:sp>
        <p:nvSpPr>
          <p:cNvPr id="34" name="Metin Yer Tutucusu 14">
            <a:extLst>
              <a:ext uri="{FF2B5EF4-FFF2-40B4-BE49-F238E27FC236}">
                <a16:creationId xmlns:a16="http://schemas.microsoft.com/office/drawing/2014/main" id="{500DE4BC-2A21-4C62-8F5C-AFE1D0AEDFBE}"/>
              </a:ext>
            </a:extLst>
          </p:cNvPr>
          <p:cNvSpPr>
            <a:spLocks noGrp="1"/>
          </p:cNvSpPr>
          <p:nvPr>
            <p:ph type="body" sz="quarter" idx="24" hasCustomPrompt="1"/>
          </p:nvPr>
        </p:nvSpPr>
        <p:spPr>
          <a:xfrm>
            <a:off x="8946967" y="4218499"/>
            <a:ext cx="2640803" cy="365125"/>
          </a:xfrm>
          <a:prstGeom prst="rect">
            <a:avLst/>
          </a:prstGeom>
        </p:spPr>
        <p:txBody>
          <a:bodyPr rtlCol="0"/>
          <a:lstStyle>
            <a:lvl1pPr marL="0" indent="0" algn="ctr">
              <a:buNone/>
              <a:defRPr lang="tr-TR" sz="1600" b="1" cap="none" spc="200" baseline="0">
                <a:solidFill>
                  <a:schemeClr val="accent6"/>
                </a:solidFill>
                <a:latin typeface="Century Gothic" panose="020B0502020202020204" pitchFamily="34" charset="0"/>
              </a:defRPr>
            </a:lvl1pPr>
          </a:lstStyle>
          <a:p>
            <a:pPr lvl="0" rtl="0"/>
            <a:r>
              <a:rPr lang="tr-TR" noProof="0" dirty="0"/>
              <a:t>Başlık eklemek için tıklayın</a:t>
            </a:r>
          </a:p>
        </p:txBody>
      </p:sp>
      <p:sp>
        <p:nvSpPr>
          <p:cNvPr id="30" name="Metin Yer Tutucusu 14">
            <a:extLst>
              <a:ext uri="{FF2B5EF4-FFF2-40B4-BE49-F238E27FC236}">
                <a16:creationId xmlns:a16="http://schemas.microsoft.com/office/drawing/2014/main" id="{0EEFD44C-4B64-4246-BC04-76812ED5E09E}"/>
              </a:ext>
            </a:extLst>
          </p:cNvPr>
          <p:cNvSpPr>
            <a:spLocks noGrp="1"/>
          </p:cNvSpPr>
          <p:nvPr>
            <p:ph type="body" sz="quarter" idx="19" hasCustomPrompt="1"/>
          </p:nvPr>
        </p:nvSpPr>
        <p:spPr>
          <a:xfrm>
            <a:off x="8946967" y="4534014"/>
            <a:ext cx="2640803" cy="1616414"/>
          </a:xfrm>
          <a:prstGeom prst="rect">
            <a:avLst/>
          </a:prstGeom>
        </p:spPr>
        <p:txBody>
          <a:bodyPr rtlCol="0"/>
          <a:lstStyle>
            <a:lvl1pPr marL="0" indent="0" algn="ctr">
              <a:lnSpc>
                <a:spcPct val="150000"/>
              </a:lnSpc>
              <a:spcBef>
                <a:spcPts val="0"/>
              </a:spcBef>
              <a:buNone/>
              <a:defRPr lang="tr-TR" sz="1400" cap="none" spc="0" baseline="0">
                <a:solidFill>
                  <a:schemeClr val="bg1"/>
                </a:solidFill>
                <a:latin typeface="Calibri Light" panose="020F0302020204030204" pitchFamily="34" charset="0"/>
                <a:cs typeface="+mn-cs"/>
              </a:defRPr>
            </a:lvl1pPr>
          </a:lstStyle>
          <a:p>
            <a:pPr lvl="0" rtl="0"/>
            <a:r>
              <a:rPr lang="tr-TR" noProof="0" dirty="0"/>
              <a:t>Metin eklemek için tıklayın</a:t>
            </a:r>
          </a:p>
        </p:txBody>
      </p:sp>
      <p:sp>
        <p:nvSpPr>
          <p:cNvPr id="20" name="Alt Bilgi Yer Tutucusu 15">
            <a:extLst>
              <a:ext uri="{FF2B5EF4-FFF2-40B4-BE49-F238E27FC236}">
                <a16:creationId xmlns:a16="http://schemas.microsoft.com/office/drawing/2014/main" id="{AB492A3E-766F-42FE-A5F7-88807B595947}"/>
              </a:ext>
            </a:extLst>
          </p:cNvPr>
          <p:cNvSpPr>
            <a:spLocks noGrp="1"/>
          </p:cNvSpPr>
          <p:nvPr>
            <p:ph type="ftr" sz="quarter" idx="3"/>
          </p:nvPr>
        </p:nvSpPr>
        <p:spPr>
          <a:xfrm rot="5400000">
            <a:off x="10541127" y="1408176"/>
            <a:ext cx="2770499" cy="365125"/>
          </a:xfrm>
          <a:prstGeom prst="rect">
            <a:avLst/>
          </a:prstGeom>
        </p:spPr>
        <p:txBody>
          <a:bodyPr rtlCol="0" anchor="ctr"/>
          <a:lstStyle>
            <a:lvl1pPr algn="r">
              <a:defRPr lang="tr-TR" sz="900" cap="all" spc="400" baseline="0">
                <a:solidFill>
                  <a:schemeClr val="bg1"/>
                </a:solidFill>
                <a:latin typeface="Century Gothic" panose="020B0502020202020204" pitchFamily="34" charset="0"/>
              </a:defRPr>
            </a:lvl1pPr>
          </a:lstStyle>
          <a:p>
            <a:r>
              <a:rPr lang="tr-TR" dirty="0"/>
              <a:t>SUNU BAŞLIĞI</a:t>
            </a:r>
          </a:p>
        </p:txBody>
      </p:sp>
      <p:sp>
        <p:nvSpPr>
          <p:cNvPr id="21" name="Slayt Numarası Yer Tutucusu 16">
            <a:extLst>
              <a:ext uri="{FF2B5EF4-FFF2-40B4-BE49-F238E27FC236}">
                <a16:creationId xmlns:a16="http://schemas.microsoft.com/office/drawing/2014/main" id="{784AE79C-95F2-4A84-B62A-95B076FB0218}"/>
              </a:ext>
            </a:extLst>
          </p:cNvPr>
          <p:cNvSpPr>
            <a:spLocks noGrp="1"/>
          </p:cNvSpPr>
          <p:nvPr>
            <p:ph type="sldNum" sz="quarter" idx="4"/>
          </p:nvPr>
        </p:nvSpPr>
        <p:spPr>
          <a:xfrm>
            <a:off x="11519019" y="3164804"/>
            <a:ext cx="545911" cy="580029"/>
          </a:xfrm>
          <a:prstGeom prst="rect">
            <a:avLst/>
          </a:prstGeom>
        </p:spPr>
        <p:txBody>
          <a:bodyPr rtlCol="0" anchor="ctr"/>
          <a:lstStyle>
            <a:lvl1pPr algn="r">
              <a:defRPr lang="tr-TR" sz="1600">
                <a:solidFill>
                  <a:schemeClr val="accent6"/>
                </a:solidFill>
                <a:latin typeface="Calibri Light" panose="020F0302020204030204" pitchFamily="34" charset="0"/>
                <a:cs typeface="+mn-cs"/>
              </a:defRPr>
            </a:lvl1pPr>
          </a:lstStyle>
          <a:p>
            <a:pPr>
              <a:defRPr lang="tr-TR"/>
            </a:pPr>
            <a:fld id="{8D1FC6F8-0BCD-47E9-9C64-690771D9C143}" type="slidenum">
              <a:rPr lang="tr-TR" smtClean="0"/>
              <a:pPr>
                <a:defRPr lang="tr-TR"/>
              </a:pPr>
              <a:t>‹#›</a:t>
            </a:fld>
            <a:endParaRPr lang="tr-TR" dirty="0"/>
          </a:p>
        </p:txBody>
      </p:sp>
      <p:sp>
        <p:nvSpPr>
          <p:cNvPr id="22" name="Tarih Yer Tutucusu 14">
            <a:extLst>
              <a:ext uri="{FF2B5EF4-FFF2-40B4-BE49-F238E27FC236}">
                <a16:creationId xmlns:a16="http://schemas.microsoft.com/office/drawing/2014/main" id="{1C2E5CE3-E252-4255-BF5E-8B4F1F3A1635}"/>
              </a:ext>
            </a:extLst>
          </p:cNvPr>
          <p:cNvSpPr>
            <a:spLocks noGrp="1"/>
          </p:cNvSpPr>
          <p:nvPr>
            <p:ph type="dt" sz="half" idx="2"/>
          </p:nvPr>
        </p:nvSpPr>
        <p:spPr>
          <a:xfrm rot="5400000">
            <a:off x="10595991" y="5074920"/>
            <a:ext cx="2647667" cy="365125"/>
          </a:xfrm>
          <a:prstGeom prst="rect">
            <a:avLst/>
          </a:prstGeom>
        </p:spPr>
        <p:txBody>
          <a:bodyPr rtlCol="0" anchor="ctr"/>
          <a:lstStyle>
            <a:lvl1pPr>
              <a:defRPr lang="tr-TR" sz="900" spc="400" baseline="0">
                <a:solidFill>
                  <a:schemeClr val="bg1"/>
                </a:solidFill>
                <a:latin typeface="Century Gothic" panose="020B0502020202020204" pitchFamily="34" charset="0"/>
              </a:defRPr>
            </a:lvl1pPr>
          </a:lstStyle>
          <a:p>
            <a:pPr>
              <a:defRPr lang="tr-TR"/>
            </a:pPr>
            <a:r>
              <a:rPr lang="tr-TR" cap="all" dirty="0"/>
              <a:t>21 Mayıs 20xx</a:t>
            </a:r>
          </a:p>
        </p:txBody>
      </p:sp>
      <p:sp>
        <p:nvSpPr>
          <p:cNvPr id="14" name="Resim Yer Tutucusu 13">
            <a:extLst>
              <a:ext uri="{FF2B5EF4-FFF2-40B4-BE49-F238E27FC236}">
                <a16:creationId xmlns:a16="http://schemas.microsoft.com/office/drawing/2014/main" id="{45E5C588-A831-4EB3-BFDF-78002F7D5507}"/>
              </a:ext>
            </a:extLst>
          </p:cNvPr>
          <p:cNvSpPr>
            <a:spLocks noGrp="1"/>
          </p:cNvSpPr>
          <p:nvPr>
            <p:ph type="pic" sz="quarter" idx="25"/>
          </p:nvPr>
        </p:nvSpPr>
        <p:spPr>
          <a:xfrm>
            <a:off x="1408479" y="3330145"/>
            <a:ext cx="603504" cy="603504"/>
          </a:xfrm>
          <a:prstGeom prst="rect">
            <a:avLst/>
          </a:prstGeom>
        </p:spPr>
        <p:txBody>
          <a:bodyPr rtlCol="0"/>
          <a:lstStyle>
            <a:lvl1pPr marL="0" indent="0">
              <a:buNone/>
              <a:defRPr lang="tr-TR" sz="1000">
                <a:solidFill>
                  <a:schemeClr val="bg1"/>
                </a:solidFill>
                <a:latin typeface="Calibri Light" panose="020F0302020204030204" pitchFamily="34" charset="0"/>
              </a:defRPr>
            </a:lvl1pPr>
          </a:lstStyle>
          <a:p>
            <a:pPr rtl="0"/>
            <a:r>
              <a:rPr lang="tr-TR" noProof="0" dirty="0"/>
              <a:t>Resim eklemek için simgeye tıklayın</a:t>
            </a:r>
          </a:p>
        </p:txBody>
      </p:sp>
      <p:sp>
        <p:nvSpPr>
          <p:cNvPr id="36" name="Resim Yer Tutucusu 13">
            <a:extLst>
              <a:ext uri="{FF2B5EF4-FFF2-40B4-BE49-F238E27FC236}">
                <a16:creationId xmlns:a16="http://schemas.microsoft.com/office/drawing/2014/main" id="{AD31BE3F-B09E-4BCC-947F-3D4DB153E354}"/>
              </a:ext>
            </a:extLst>
          </p:cNvPr>
          <p:cNvSpPr>
            <a:spLocks noGrp="1"/>
          </p:cNvSpPr>
          <p:nvPr>
            <p:ph type="pic" sz="quarter" idx="26"/>
          </p:nvPr>
        </p:nvSpPr>
        <p:spPr>
          <a:xfrm>
            <a:off x="4266976" y="3330145"/>
            <a:ext cx="603504" cy="603504"/>
          </a:xfrm>
          <a:prstGeom prst="rect">
            <a:avLst/>
          </a:prstGeom>
        </p:spPr>
        <p:txBody>
          <a:bodyPr rtlCol="0"/>
          <a:lstStyle>
            <a:lvl1pPr marL="0" indent="0">
              <a:buNone/>
              <a:defRPr lang="tr-TR" sz="1000">
                <a:solidFill>
                  <a:schemeClr val="bg1"/>
                </a:solidFill>
                <a:latin typeface="Calibri Light" panose="020F0302020204030204" pitchFamily="34" charset="0"/>
              </a:defRPr>
            </a:lvl1pPr>
          </a:lstStyle>
          <a:p>
            <a:pPr rtl="0"/>
            <a:r>
              <a:rPr lang="tr-TR" noProof="0" dirty="0"/>
              <a:t>Resim eklemek için simgeye tıklayın</a:t>
            </a:r>
          </a:p>
        </p:txBody>
      </p:sp>
      <p:sp>
        <p:nvSpPr>
          <p:cNvPr id="37" name="Resim Yer Tutucusu 13">
            <a:extLst>
              <a:ext uri="{FF2B5EF4-FFF2-40B4-BE49-F238E27FC236}">
                <a16:creationId xmlns:a16="http://schemas.microsoft.com/office/drawing/2014/main" id="{0BF7BBBD-C42C-408E-8F10-7B1BF3C53EF0}"/>
              </a:ext>
            </a:extLst>
          </p:cNvPr>
          <p:cNvSpPr>
            <a:spLocks noGrp="1"/>
          </p:cNvSpPr>
          <p:nvPr>
            <p:ph type="pic" sz="quarter" idx="27"/>
          </p:nvPr>
        </p:nvSpPr>
        <p:spPr>
          <a:xfrm>
            <a:off x="9972085" y="3330145"/>
            <a:ext cx="603504" cy="603504"/>
          </a:xfrm>
          <a:prstGeom prst="rect">
            <a:avLst/>
          </a:prstGeom>
        </p:spPr>
        <p:txBody>
          <a:bodyPr rtlCol="0"/>
          <a:lstStyle>
            <a:lvl1pPr marL="0" indent="0">
              <a:buNone/>
              <a:defRPr lang="tr-TR" sz="1000">
                <a:solidFill>
                  <a:schemeClr val="bg1"/>
                </a:solidFill>
                <a:latin typeface="Calibri Light" panose="020F0302020204030204" pitchFamily="34" charset="0"/>
              </a:defRPr>
            </a:lvl1pPr>
          </a:lstStyle>
          <a:p>
            <a:pPr rtl="0"/>
            <a:r>
              <a:rPr lang="tr-TR" noProof="0" dirty="0"/>
              <a:t>Resim eklemek için simgeye tıklayın</a:t>
            </a:r>
          </a:p>
        </p:txBody>
      </p:sp>
      <p:sp>
        <p:nvSpPr>
          <p:cNvPr id="38" name="Resim Yer Tutucusu 13">
            <a:extLst>
              <a:ext uri="{FF2B5EF4-FFF2-40B4-BE49-F238E27FC236}">
                <a16:creationId xmlns:a16="http://schemas.microsoft.com/office/drawing/2014/main" id="{74FF5159-7129-4F52-B5B7-13F2D04EAD34}"/>
              </a:ext>
            </a:extLst>
          </p:cNvPr>
          <p:cNvSpPr>
            <a:spLocks noGrp="1"/>
          </p:cNvSpPr>
          <p:nvPr>
            <p:ph type="pic" sz="quarter" idx="28"/>
          </p:nvPr>
        </p:nvSpPr>
        <p:spPr>
          <a:xfrm>
            <a:off x="7109232" y="3330145"/>
            <a:ext cx="603504" cy="603504"/>
          </a:xfrm>
          <a:prstGeom prst="rect">
            <a:avLst/>
          </a:prstGeom>
        </p:spPr>
        <p:txBody>
          <a:bodyPr rtlCol="0"/>
          <a:lstStyle>
            <a:lvl1pPr marL="0" indent="0">
              <a:buNone/>
              <a:defRPr lang="tr-TR" sz="1000">
                <a:solidFill>
                  <a:schemeClr val="bg1"/>
                </a:solidFill>
                <a:latin typeface="Calibri Light" panose="020F0302020204030204" pitchFamily="34" charset="0"/>
              </a:defRPr>
            </a:lvl1pPr>
          </a:lstStyle>
          <a:p>
            <a:pPr rtl="0"/>
            <a:r>
              <a:rPr lang="tr-TR" noProof="0" dirty="0"/>
              <a:t>Resim eklemek için simgeye tıklayın</a:t>
            </a:r>
          </a:p>
        </p:txBody>
      </p:sp>
    </p:spTree>
    <p:extLst>
      <p:ext uri="{BB962C8B-B14F-4D97-AF65-F5344CB8AC3E}">
        <p14:creationId xmlns:p14="http://schemas.microsoft.com/office/powerpoint/2010/main" val="168872652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Ürüne Genel Bakış">
    <p:spTree>
      <p:nvGrpSpPr>
        <p:cNvPr id="1" name=""/>
        <p:cNvGrpSpPr/>
        <p:nvPr/>
      </p:nvGrpSpPr>
      <p:grpSpPr>
        <a:xfrm>
          <a:off x="0" y="0"/>
          <a:ext cx="0" cy="0"/>
          <a:chOff x="0" y="0"/>
          <a:chExt cx="0" cy="0"/>
        </a:xfrm>
      </p:grpSpPr>
      <p:pic>
        <p:nvPicPr>
          <p:cNvPr id="2" name="Grafik 1">
            <a:extLst>
              <a:ext uri="{FF2B5EF4-FFF2-40B4-BE49-F238E27FC236}">
                <a16:creationId xmlns:a16="http://schemas.microsoft.com/office/drawing/2014/main" id="{B4076C2D-3CFB-4EFB-8012-9F6E65333676}"/>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3" name="Başlık 2">
            <a:extLst>
              <a:ext uri="{FF2B5EF4-FFF2-40B4-BE49-F238E27FC236}">
                <a16:creationId xmlns:a16="http://schemas.microsoft.com/office/drawing/2014/main" id="{D1D3A9EE-57EE-476A-A657-3A4019818918}"/>
              </a:ext>
            </a:extLst>
          </p:cNvPr>
          <p:cNvSpPr>
            <a:spLocks noGrp="1"/>
          </p:cNvSpPr>
          <p:nvPr>
            <p:ph type="title" hasCustomPrompt="1"/>
          </p:nvPr>
        </p:nvSpPr>
        <p:spPr>
          <a:xfrm>
            <a:off x="4196218" y="690802"/>
            <a:ext cx="4936277" cy="575890"/>
          </a:xfrm>
          <a:prstGeom prst="rect">
            <a:avLst/>
          </a:prstGeom>
        </p:spPr>
        <p:txBody>
          <a:bodyPr rtlCol="0"/>
          <a:lstStyle>
            <a:lvl1pPr algn="l">
              <a:defRPr lang="tr-TR" sz="2800" b="1" cap="all" spc="400" baseline="0">
                <a:solidFill>
                  <a:schemeClr val="bg1"/>
                </a:solidFill>
                <a:latin typeface="Century Gothic" panose="020B0502020202020204" pitchFamily="34" charset="0"/>
              </a:defRPr>
            </a:lvl1pPr>
          </a:lstStyle>
          <a:p>
            <a:pPr rtl="0"/>
            <a:r>
              <a:rPr lang="tr-TR" noProof="0" dirty="0"/>
              <a:t>Başlık eklemek için tıklayın</a:t>
            </a:r>
          </a:p>
        </p:txBody>
      </p:sp>
      <p:sp>
        <p:nvSpPr>
          <p:cNvPr id="33" name="Metin Yer Tutucusu 14">
            <a:extLst>
              <a:ext uri="{FF2B5EF4-FFF2-40B4-BE49-F238E27FC236}">
                <a16:creationId xmlns:a16="http://schemas.microsoft.com/office/drawing/2014/main" id="{2A0CB777-EF14-4BA6-A19D-697B165B1D34}"/>
              </a:ext>
            </a:extLst>
          </p:cNvPr>
          <p:cNvSpPr>
            <a:spLocks noGrp="1"/>
          </p:cNvSpPr>
          <p:nvPr>
            <p:ph type="body" sz="quarter" idx="12" hasCustomPrompt="1"/>
          </p:nvPr>
        </p:nvSpPr>
        <p:spPr>
          <a:xfrm>
            <a:off x="4190069" y="2568679"/>
            <a:ext cx="3008631" cy="348162"/>
          </a:xfrm>
          <a:prstGeom prst="rect">
            <a:avLst/>
          </a:prstGeom>
        </p:spPr>
        <p:txBody>
          <a:bodyPr rtlCol="0"/>
          <a:lstStyle>
            <a:lvl1pPr marL="0" indent="0" algn="l">
              <a:buNone/>
              <a:defRPr lang="tr-TR" sz="1600" b="1" cap="none" spc="200" baseline="0">
                <a:solidFill>
                  <a:schemeClr val="accent6"/>
                </a:solidFill>
                <a:latin typeface="Century Gothic" panose="020B0502020202020204" pitchFamily="34" charset="0"/>
              </a:defRPr>
            </a:lvl1pPr>
          </a:lstStyle>
          <a:p>
            <a:pPr lvl="0" rtl="0"/>
            <a:r>
              <a:rPr lang="tr-TR" noProof="0" dirty="0"/>
              <a:t>Başlık eklemek için tıklayın</a:t>
            </a:r>
          </a:p>
        </p:txBody>
      </p:sp>
      <p:sp>
        <p:nvSpPr>
          <p:cNvPr id="32" name="Metin Yer Tutucusu 14">
            <a:extLst>
              <a:ext uri="{FF2B5EF4-FFF2-40B4-BE49-F238E27FC236}">
                <a16:creationId xmlns:a16="http://schemas.microsoft.com/office/drawing/2014/main" id="{0053894D-FD48-4BB5-84D8-2EE54EC8D700}"/>
              </a:ext>
            </a:extLst>
          </p:cNvPr>
          <p:cNvSpPr>
            <a:spLocks noGrp="1"/>
          </p:cNvSpPr>
          <p:nvPr>
            <p:ph type="body" sz="quarter" idx="13" hasCustomPrompt="1"/>
          </p:nvPr>
        </p:nvSpPr>
        <p:spPr>
          <a:xfrm>
            <a:off x="4190069" y="2861988"/>
            <a:ext cx="3008630" cy="636682"/>
          </a:xfrm>
          <a:prstGeom prst="rect">
            <a:avLst/>
          </a:prstGeom>
        </p:spPr>
        <p:txBody>
          <a:bodyPr rtlCol="0"/>
          <a:lstStyle>
            <a:lvl1pPr marL="0" indent="0" algn="l">
              <a:lnSpc>
                <a:spcPct val="150000"/>
              </a:lnSpc>
              <a:spcBef>
                <a:spcPts val="0"/>
              </a:spcBef>
              <a:buNone/>
              <a:defRPr lang="tr-TR" sz="1400" cap="none" spc="0" baseline="0">
                <a:solidFill>
                  <a:schemeClr val="bg1"/>
                </a:solidFill>
                <a:latin typeface="Calibri Light" panose="020F0302020204030204" pitchFamily="34" charset="0"/>
                <a:cs typeface="+mn-cs"/>
              </a:defRPr>
            </a:lvl1pPr>
          </a:lstStyle>
          <a:p>
            <a:pPr lvl="0" rtl="0"/>
            <a:r>
              <a:rPr lang="tr-TR" noProof="0" dirty="0"/>
              <a:t>Metin eklemek için tıklayın</a:t>
            </a:r>
          </a:p>
        </p:txBody>
      </p:sp>
      <p:sp>
        <p:nvSpPr>
          <p:cNvPr id="58" name="Metin Yer Tutucusu 14">
            <a:extLst>
              <a:ext uri="{FF2B5EF4-FFF2-40B4-BE49-F238E27FC236}">
                <a16:creationId xmlns:a16="http://schemas.microsoft.com/office/drawing/2014/main" id="{32A7FBEC-71F7-4A1F-82A1-C7FBFE05185C}"/>
              </a:ext>
            </a:extLst>
          </p:cNvPr>
          <p:cNvSpPr>
            <a:spLocks noGrp="1"/>
          </p:cNvSpPr>
          <p:nvPr>
            <p:ph type="body" sz="quarter" idx="21" hasCustomPrompt="1"/>
          </p:nvPr>
        </p:nvSpPr>
        <p:spPr>
          <a:xfrm>
            <a:off x="7913979" y="2568679"/>
            <a:ext cx="3008631" cy="348162"/>
          </a:xfrm>
          <a:prstGeom prst="rect">
            <a:avLst/>
          </a:prstGeom>
        </p:spPr>
        <p:txBody>
          <a:bodyPr rtlCol="0"/>
          <a:lstStyle>
            <a:lvl1pPr marL="0" indent="0" algn="l">
              <a:buNone/>
              <a:defRPr lang="tr-TR" sz="1600" b="1" cap="none" spc="200" baseline="0">
                <a:solidFill>
                  <a:schemeClr val="accent6"/>
                </a:solidFill>
                <a:latin typeface="Century Gothic" panose="020B0502020202020204" pitchFamily="34" charset="0"/>
              </a:defRPr>
            </a:lvl1pPr>
          </a:lstStyle>
          <a:p>
            <a:pPr lvl="0" rtl="0"/>
            <a:r>
              <a:rPr lang="tr-TR" noProof="0" dirty="0"/>
              <a:t>Başlık eklemek için tıklayın</a:t>
            </a:r>
          </a:p>
        </p:txBody>
      </p:sp>
      <p:sp>
        <p:nvSpPr>
          <p:cNvPr id="57" name="Metin Yer Tutucusu 14">
            <a:extLst>
              <a:ext uri="{FF2B5EF4-FFF2-40B4-BE49-F238E27FC236}">
                <a16:creationId xmlns:a16="http://schemas.microsoft.com/office/drawing/2014/main" id="{00EDBC93-E454-47AD-B9C9-E7CCE8DE6B59}"/>
              </a:ext>
            </a:extLst>
          </p:cNvPr>
          <p:cNvSpPr>
            <a:spLocks noGrp="1"/>
          </p:cNvSpPr>
          <p:nvPr>
            <p:ph type="body" sz="quarter" idx="20" hasCustomPrompt="1"/>
          </p:nvPr>
        </p:nvSpPr>
        <p:spPr>
          <a:xfrm>
            <a:off x="7913979" y="2861988"/>
            <a:ext cx="3008630" cy="636682"/>
          </a:xfrm>
          <a:prstGeom prst="rect">
            <a:avLst/>
          </a:prstGeom>
        </p:spPr>
        <p:txBody>
          <a:bodyPr rtlCol="0"/>
          <a:lstStyle>
            <a:lvl1pPr marL="0" indent="0" algn="l">
              <a:lnSpc>
                <a:spcPct val="150000"/>
              </a:lnSpc>
              <a:spcBef>
                <a:spcPts val="0"/>
              </a:spcBef>
              <a:buNone/>
              <a:defRPr lang="tr-TR" sz="1400" cap="none" spc="0" baseline="0">
                <a:solidFill>
                  <a:schemeClr val="bg1"/>
                </a:solidFill>
                <a:latin typeface="Calibri Light" panose="020F0302020204030204" pitchFamily="34" charset="0"/>
                <a:cs typeface="+mn-cs"/>
              </a:defRPr>
            </a:lvl1pPr>
          </a:lstStyle>
          <a:p>
            <a:pPr lvl="0" rtl="0"/>
            <a:r>
              <a:rPr lang="tr-TR" noProof="0" dirty="0"/>
              <a:t>Metin eklemek için tıklayın</a:t>
            </a:r>
          </a:p>
        </p:txBody>
      </p:sp>
      <p:sp>
        <p:nvSpPr>
          <p:cNvPr id="64" name="Metin Yer Tutucusu 14">
            <a:extLst>
              <a:ext uri="{FF2B5EF4-FFF2-40B4-BE49-F238E27FC236}">
                <a16:creationId xmlns:a16="http://schemas.microsoft.com/office/drawing/2014/main" id="{E792D94E-72D4-43F1-8063-14A3F6270A35}"/>
              </a:ext>
            </a:extLst>
          </p:cNvPr>
          <p:cNvSpPr>
            <a:spLocks noGrp="1"/>
          </p:cNvSpPr>
          <p:nvPr>
            <p:ph type="body" sz="quarter" idx="23" hasCustomPrompt="1"/>
          </p:nvPr>
        </p:nvSpPr>
        <p:spPr>
          <a:xfrm>
            <a:off x="4190069" y="5044309"/>
            <a:ext cx="3008631" cy="348162"/>
          </a:xfrm>
          <a:prstGeom prst="rect">
            <a:avLst/>
          </a:prstGeom>
        </p:spPr>
        <p:txBody>
          <a:bodyPr rtlCol="0"/>
          <a:lstStyle>
            <a:lvl1pPr marL="0" indent="0" algn="l">
              <a:buNone/>
              <a:defRPr lang="tr-TR" sz="1600" b="1" cap="none" spc="200" baseline="0">
                <a:solidFill>
                  <a:schemeClr val="accent6"/>
                </a:solidFill>
                <a:latin typeface="Century Gothic" panose="020B0502020202020204" pitchFamily="34" charset="0"/>
              </a:defRPr>
            </a:lvl1pPr>
          </a:lstStyle>
          <a:p>
            <a:pPr lvl="0" rtl="0"/>
            <a:r>
              <a:rPr lang="tr-TR" noProof="0" dirty="0"/>
              <a:t>Başlık eklemek için tıklayın</a:t>
            </a:r>
          </a:p>
        </p:txBody>
      </p:sp>
      <p:sp>
        <p:nvSpPr>
          <p:cNvPr id="63" name="Metin Yer Tutucusu 14">
            <a:extLst>
              <a:ext uri="{FF2B5EF4-FFF2-40B4-BE49-F238E27FC236}">
                <a16:creationId xmlns:a16="http://schemas.microsoft.com/office/drawing/2014/main" id="{C18EBA8F-5A95-4501-A602-A9889F0CE3A0}"/>
              </a:ext>
            </a:extLst>
          </p:cNvPr>
          <p:cNvSpPr>
            <a:spLocks noGrp="1"/>
          </p:cNvSpPr>
          <p:nvPr>
            <p:ph type="body" sz="quarter" idx="22" hasCustomPrompt="1"/>
          </p:nvPr>
        </p:nvSpPr>
        <p:spPr>
          <a:xfrm>
            <a:off x="4190069" y="5337618"/>
            <a:ext cx="3008630" cy="636682"/>
          </a:xfrm>
          <a:prstGeom prst="rect">
            <a:avLst/>
          </a:prstGeom>
        </p:spPr>
        <p:txBody>
          <a:bodyPr rtlCol="0"/>
          <a:lstStyle>
            <a:lvl1pPr marL="0" indent="0" algn="l">
              <a:lnSpc>
                <a:spcPct val="150000"/>
              </a:lnSpc>
              <a:spcBef>
                <a:spcPts val="0"/>
              </a:spcBef>
              <a:buNone/>
              <a:defRPr lang="tr-TR" sz="1400" cap="none" spc="0" baseline="0">
                <a:solidFill>
                  <a:schemeClr val="bg1"/>
                </a:solidFill>
                <a:latin typeface="Calibri Light" panose="020F0302020204030204" pitchFamily="34" charset="0"/>
                <a:cs typeface="+mn-cs"/>
              </a:defRPr>
            </a:lvl1pPr>
          </a:lstStyle>
          <a:p>
            <a:pPr lvl="0" rtl="0"/>
            <a:r>
              <a:rPr lang="tr-TR" noProof="0" dirty="0"/>
              <a:t>Metin eklemek için tıklayın</a:t>
            </a:r>
          </a:p>
        </p:txBody>
      </p:sp>
      <p:sp>
        <p:nvSpPr>
          <p:cNvPr id="67" name="Metin Yer Tutucusu 14">
            <a:extLst>
              <a:ext uri="{FF2B5EF4-FFF2-40B4-BE49-F238E27FC236}">
                <a16:creationId xmlns:a16="http://schemas.microsoft.com/office/drawing/2014/main" id="{AF03D6DF-70BB-4EC0-B7BF-94BB780FDF01}"/>
              </a:ext>
            </a:extLst>
          </p:cNvPr>
          <p:cNvSpPr>
            <a:spLocks noGrp="1"/>
          </p:cNvSpPr>
          <p:nvPr>
            <p:ph type="body" sz="quarter" idx="25" hasCustomPrompt="1"/>
          </p:nvPr>
        </p:nvSpPr>
        <p:spPr>
          <a:xfrm>
            <a:off x="7913980" y="5047681"/>
            <a:ext cx="3008631" cy="348162"/>
          </a:xfrm>
          <a:prstGeom prst="rect">
            <a:avLst/>
          </a:prstGeom>
        </p:spPr>
        <p:txBody>
          <a:bodyPr rtlCol="0"/>
          <a:lstStyle>
            <a:lvl1pPr marL="0" indent="0" algn="l">
              <a:buNone/>
              <a:defRPr lang="tr-TR" sz="1600" b="1" cap="none" spc="200" baseline="0">
                <a:solidFill>
                  <a:schemeClr val="accent6"/>
                </a:solidFill>
                <a:latin typeface="Century Gothic" panose="020B0502020202020204" pitchFamily="34" charset="0"/>
              </a:defRPr>
            </a:lvl1pPr>
          </a:lstStyle>
          <a:p>
            <a:pPr lvl="0" rtl="0"/>
            <a:r>
              <a:rPr lang="tr-TR" noProof="0" dirty="0"/>
              <a:t>Başlık eklemek için tıklayın</a:t>
            </a:r>
          </a:p>
        </p:txBody>
      </p:sp>
      <p:sp>
        <p:nvSpPr>
          <p:cNvPr id="66" name="Metin Yer Tutucusu 14">
            <a:extLst>
              <a:ext uri="{FF2B5EF4-FFF2-40B4-BE49-F238E27FC236}">
                <a16:creationId xmlns:a16="http://schemas.microsoft.com/office/drawing/2014/main" id="{A21FAF3A-556C-4A61-B1C4-E6FB98BE40B2}"/>
              </a:ext>
            </a:extLst>
          </p:cNvPr>
          <p:cNvSpPr>
            <a:spLocks noGrp="1"/>
          </p:cNvSpPr>
          <p:nvPr>
            <p:ph type="body" sz="quarter" idx="24" hasCustomPrompt="1"/>
          </p:nvPr>
        </p:nvSpPr>
        <p:spPr>
          <a:xfrm>
            <a:off x="7913980" y="5340990"/>
            <a:ext cx="3008630" cy="636682"/>
          </a:xfrm>
          <a:prstGeom prst="rect">
            <a:avLst/>
          </a:prstGeom>
        </p:spPr>
        <p:txBody>
          <a:bodyPr rtlCol="0"/>
          <a:lstStyle>
            <a:lvl1pPr marL="0" indent="0" algn="l">
              <a:lnSpc>
                <a:spcPct val="150000"/>
              </a:lnSpc>
              <a:spcBef>
                <a:spcPts val="0"/>
              </a:spcBef>
              <a:buNone/>
              <a:defRPr lang="tr-TR" sz="1400" cap="none" spc="0" baseline="0">
                <a:solidFill>
                  <a:schemeClr val="bg1"/>
                </a:solidFill>
                <a:latin typeface="Calibri Light" panose="020F0302020204030204" pitchFamily="34" charset="0"/>
                <a:cs typeface="+mn-cs"/>
              </a:defRPr>
            </a:lvl1pPr>
          </a:lstStyle>
          <a:p>
            <a:pPr lvl="0" rtl="0"/>
            <a:r>
              <a:rPr lang="tr-TR" noProof="0" dirty="0"/>
              <a:t>Metin eklemek için tıklayın</a:t>
            </a:r>
          </a:p>
        </p:txBody>
      </p:sp>
      <p:sp>
        <p:nvSpPr>
          <p:cNvPr id="22" name="Alt Bilgi Yer Tutucusu 15">
            <a:extLst>
              <a:ext uri="{FF2B5EF4-FFF2-40B4-BE49-F238E27FC236}">
                <a16:creationId xmlns:a16="http://schemas.microsoft.com/office/drawing/2014/main" id="{54442D89-5EE7-4BC5-A35D-B0F93DD36269}"/>
              </a:ext>
            </a:extLst>
          </p:cNvPr>
          <p:cNvSpPr>
            <a:spLocks noGrp="1"/>
          </p:cNvSpPr>
          <p:nvPr>
            <p:ph type="ftr" sz="quarter" idx="3"/>
          </p:nvPr>
        </p:nvSpPr>
        <p:spPr>
          <a:xfrm rot="5400000">
            <a:off x="10541127" y="1408176"/>
            <a:ext cx="2770499" cy="365125"/>
          </a:xfrm>
          <a:prstGeom prst="rect">
            <a:avLst/>
          </a:prstGeom>
        </p:spPr>
        <p:txBody>
          <a:bodyPr rtlCol="0" anchor="ctr"/>
          <a:lstStyle>
            <a:lvl1pPr algn="r">
              <a:defRPr lang="tr-TR" sz="900" cap="all" spc="400" baseline="0">
                <a:solidFill>
                  <a:schemeClr val="bg1"/>
                </a:solidFill>
                <a:latin typeface="Century Gothic" panose="020B0502020202020204" pitchFamily="34" charset="0"/>
              </a:defRPr>
            </a:lvl1pPr>
          </a:lstStyle>
          <a:p>
            <a:r>
              <a:rPr lang="tr-TR" dirty="0"/>
              <a:t>SUNU BAŞLIĞI</a:t>
            </a:r>
          </a:p>
        </p:txBody>
      </p:sp>
      <p:sp>
        <p:nvSpPr>
          <p:cNvPr id="23" name="Slayt Numarası Yer Tutucusu 16">
            <a:extLst>
              <a:ext uri="{FF2B5EF4-FFF2-40B4-BE49-F238E27FC236}">
                <a16:creationId xmlns:a16="http://schemas.microsoft.com/office/drawing/2014/main" id="{DC13E404-DE29-4300-A8D5-25F34585A492}"/>
              </a:ext>
            </a:extLst>
          </p:cNvPr>
          <p:cNvSpPr>
            <a:spLocks noGrp="1"/>
          </p:cNvSpPr>
          <p:nvPr>
            <p:ph type="sldNum" sz="quarter" idx="4"/>
          </p:nvPr>
        </p:nvSpPr>
        <p:spPr>
          <a:xfrm>
            <a:off x="11519019" y="3164804"/>
            <a:ext cx="545911" cy="580029"/>
          </a:xfrm>
          <a:prstGeom prst="rect">
            <a:avLst/>
          </a:prstGeom>
        </p:spPr>
        <p:txBody>
          <a:bodyPr rtlCol="0" anchor="ctr"/>
          <a:lstStyle>
            <a:lvl1pPr algn="r">
              <a:defRPr lang="tr-TR" sz="1600">
                <a:solidFill>
                  <a:schemeClr val="accent6"/>
                </a:solidFill>
                <a:latin typeface="Calibri Light" panose="020F0302020204030204" pitchFamily="34" charset="0"/>
                <a:cs typeface="+mn-cs"/>
              </a:defRPr>
            </a:lvl1pPr>
          </a:lstStyle>
          <a:p>
            <a:pPr>
              <a:defRPr lang="tr-TR"/>
            </a:pPr>
            <a:fld id="{8D1FC6F8-0BCD-47E9-9C64-690771D9C143}" type="slidenum">
              <a:rPr lang="tr-TR" smtClean="0"/>
              <a:pPr>
                <a:defRPr lang="tr-TR"/>
              </a:pPr>
              <a:t>‹#›</a:t>
            </a:fld>
            <a:endParaRPr lang="tr-TR" dirty="0"/>
          </a:p>
        </p:txBody>
      </p:sp>
      <p:sp>
        <p:nvSpPr>
          <p:cNvPr id="24" name="Tarih Yer Tutucusu 14">
            <a:extLst>
              <a:ext uri="{FF2B5EF4-FFF2-40B4-BE49-F238E27FC236}">
                <a16:creationId xmlns:a16="http://schemas.microsoft.com/office/drawing/2014/main" id="{1EAC24B5-8E72-46CA-9A6A-4A6D6EA2C064}"/>
              </a:ext>
            </a:extLst>
          </p:cNvPr>
          <p:cNvSpPr>
            <a:spLocks noGrp="1"/>
          </p:cNvSpPr>
          <p:nvPr>
            <p:ph type="dt" sz="half" idx="2"/>
          </p:nvPr>
        </p:nvSpPr>
        <p:spPr>
          <a:xfrm rot="5400000">
            <a:off x="10595991" y="5074920"/>
            <a:ext cx="2647667" cy="365125"/>
          </a:xfrm>
          <a:prstGeom prst="rect">
            <a:avLst/>
          </a:prstGeom>
        </p:spPr>
        <p:txBody>
          <a:bodyPr rtlCol="0" anchor="ctr"/>
          <a:lstStyle>
            <a:lvl1pPr>
              <a:defRPr lang="tr-TR" sz="900" spc="400" baseline="0">
                <a:solidFill>
                  <a:schemeClr val="bg1"/>
                </a:solidFill>
                <a:latin typeface="Century Gothic" panose="020B0502020202020204" pitchFamily="34" charset="0"/>
              </a:defRPr>
            </a:lvl1pPr>
          </a:lstStyle>
          <a:p>
            <a:pPr>
              <a:defRPr lang="tr-TR"/>
            </a:pPr>
            <a:r>
              <a:rPr lang="tr-TR" cap="all" dirty="0"/>
              <a:t>21 Mayıs 20xx</a:t>
            </a:r>
          </a:p>
        </p:txBody>
      </p:sp>
      <p:sp>
        <p:nvSpPr>
          <p:cNvPr id="5" name="Resim Yer Tutucusu 4">
            <a:extLst>
              <a:ext uri="{FF2B5EF4-FFF2-40B4-BE49-F238E27FC236}">
                <a16:creationId xmlns:a16="http://schemas.microsoft.com/office/drawing/2014/main" id="{C1F11D19-3D38-460E-A8AF-F6A30642EC0D}"/>
              </a:ext>
            </a:extLst>
          </p:cNvPr>
          <p:cNvSpPr>
            <a:spLocks noGrp="1"/>
          </p:cNvSpPr>
          <p:nvPr>
            <p:ph type="pic" sz="quarter" idx="26"/>
          </p:nvPr>
        </p:nvSpPr>
        <p:spPr>
          <a:xfrm>
            <a:off x="4190069" y="1818852"/>
            <a:ext cx="603504" cy="603504"/>
          </a:xfrm>
          <a:prstGeom prst="rect">
            <a:avLst/>
          </a:prstGeom>
        </p:spPr>
        <p:txBody>
          <a:bodyPr rtlCol="0"/>
          <a:lstStyle>
            <a:lvl1pPr marL="0" indent="0">
              <a:buNone/>
              <a:defRPr lang="tr-TR" sz="1050">
                <a:solidFill>
                  <a:schemeClr val="bg1"/>
                </a:solidFill>
                <a:latin typeface="Calibri Light" panose="020F0302020204030204" pitchFamily="34" charset="0"/>
              </a:defRPr>
            </a:lvl1pPr>
          </a:lstStyle>
          <a:p>
            <a:pPr rtl="0"/>
            <a:r>
              <a:rPr lang="tr-TR" noProof="0" dirty="0"/>
              <a:t>Resim eklemek için simgeye tıklayın</a:t>
            </a:r>
          </a:p>
        </p:txBody>
      </p:sp>
      <p:sp>
        <p:nvSpPr>
          <p:cNvPr id="21" name="Resim Yer Tutucusu 4">
            <a:extLst>
              <a:ext uri="{FF2B5EF4-FFF2-40B4-BE49-F238E27FC236}">
                <a16:creationId xmlns:a16="http://schemas.microsoft.com/office/drawing/2014/main" id="{F915DDB2-3A13-4240-8ECB-677499946C14}"/>
              </a:ext>
            </a:extLst>
          </p:cNvPr>
          <p:cNvSpPr>
            <a:spLocks noGrp="1"/>
          </p:cNvSpPr>
          <p:nvPr>
            <p:ph type="pic" sz="quarter" idx="27"/>
          </p:nvPr>
        </p:nvSpPr>
        <p:spPr>
          <a:xfrm>
            <a:off x="7913979" y="1818852"/>
            <a:ext cx="603504" cy="603504"/>
          </a:xfrm>
          <a:prstGeom prst="rect">
            <a:avLst/>
          </a:prstGeom>
        </p:spPr>
        <p:txBody>
          <a:bodyPr rtlCol="0"/>
          <a:lstStyle>
            <a:lvl1pPr marL="0" indent="0">
              <a:buNone/>
              <a:defRPr lang="tr-TR" sz="1050">
                <a:solidFill>
                  <a:schemeClr val="bg1"/>
                </a:solidFill>
                <a:latin typeface="Calibri Light" panose="020F0302020204030204" pitchFamily="34" charset="0"/>
              </a:defRPr>
            </a:lvl1pPr>
          </a:lstStyle>
          <a:p>
            <a:pPr rtl="0"/>
            <a:r>
              <a:rPr lang="tr-TR" noProof="0" dirty="0"/>
              <a:t>Resim eklemek için simgeye tıklayın</a:t>
            </a:r>
          </a:p>
        </p:txBody>
      </p:sp>
      <p:sp>
        <p:nvSpPr>
          <p:cNvPr id="25" name="Resim Yer Tutucusu 4">
            <a:extLst>
              <a:ext uri="{FF2B5EF4-FFF2-40B4-BE49-F238E27FC236}">
                <a16:creationId xmlns:a16="http://schemas.microsoft.com/office/drawing/2014/main" id="{E9059CA0-144F-4780-BA0D-005B827AAECE}"/>
              </a:ext>
            </a:extLst>
          </p:cNvPr>
          <p:cNvSpPr>
            <a:spLocks noGrp="1"/>
          </p:cNvSpPr>
          <p:nvPr>
            <p:ph type="pic" sz="quarter" idx="28"/>
          </p:nvPr>
        </p:nvSpPr>
        <p:spPr>
          <a:xfrm>
            <a:off x="4190069" y="4281832"/>
            <a:ext cx="603504" cy="603504"/>
          </a:xfrm>
          <a:prstGeom prst="rect">
            <a:avLst/>
          </a:prstGeom>
        </p:spPr>
        <p:txBody>
          <a:bodyPr rtlCol="0"/>
          <a:lstStyle>
            <a:lvl1pPr marL="0" indent="0">
              <a:buNone/>
              <a:defRPr lang="tr-TR" sz="1050">
                <a:solidFill>
                  <a:schemeClr val="bg1"/>
                </a:solidFill>
                <a:latin typeface="Calibri Light" panose="020F0302020204030204" pitchFamily="34" charset="0"/>
              </a:defRPr>
            </a:lvl1pPr>
          </a:lstStyle>
          <a:p>
            <a:pPr rtl="0"/>
            <a:r>
              <a:rPr lang="tr-TR" noProof="0" dirty="0"/>
              <a:t>Resim eklemek için simgeye tıklayın</a:t>
            </a:r>
          </a:p>
        </p:txBody>
      </p:sp>
      <p:sp>
        <p:nvSpPr>
          <p:cNvPr id="26" name="Resim Yer Tutucusu 4">
            <a:extLst>
              <a:ext uri="{FF2B5EF4-FFF2-40B4-BE49-F238E27FC236}">
                <a16:creationId xmlns:a16="http://schemas.microsoft.com/office/drawing/2014/main" id="{B770164C-988C-4217-B0E9-7D0DC17C8BC6}"/>
              </a:ext>
            </a:extLst>
          </p:cNvPr>
          <p:cNvSpPr>
            <a:spLocks noGrp="1"/>
          </p:cNvSpPr>
          <p:nvPr>
            <p:ph type="pic" sz="quarter" idx="29"/>
          </p:nvPr>
        </p:nvSpPr>
        <p:spPr>
          <a:xfrm>
            <a:off x="7908115" y="4294030"/>
            <a:ext cx="603504" cy="603504"/>
          </a:xfrm>
          <a:prstGeom prst="rect">
            <a:avLst/>
          </a:prstGeom>
        </p:spPr>
        <p:txBody>
          <a:bodyPr rtlCol="0"/>
          <a:lstStyle>
            <a:lvl1pPr marL="0" indent="0">
              <a:buNone/>
              <a:defRPr lang="tr-TR" sz="1050">
                <a:solidFill>
                  <a:schemeClr val="bg1"/>
                </a:solidFill>
                <a:latin typeface="Calibri Light" panose="020F0302020204030204" pitchFamily="34" charset="0"/>
              </a:defRPr>
            </a:lvl1pPr>
          </a:lstStyle>
          <a:p>
            <a:pPr rtl="0"/>
            <a:r>
              <a:rPr lang="tr-TR" noProof="0" dirty="0"/>
              <a:t>Resim eklemek için simgeye tıklayın</a:t>
            </a:r>
          </a:p>
        </p:txBody>
      </p:sp>
    </p:spTree>
    <p:extLst>
      <p:ext uri="{BB962C8B-B14F-4D97-AF65-F5344CB8AC3E}">
        <p14:creationId xmlns:p14="http://schemas.microsoft.com/office/powerpoint/2010/main" val="313427326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Ürün Avantajları">
    <p:spTree>
      <p:nvGrpSpPr>
        <p:cNvPr id="1" name=""/>
        <p:cNvGrpSpPr/>
        <p:nvPr/>
      </p:nvGrpSpPr>
      <p:grpSpPr>
        <a:xfrm>
          <a:off x="0" y="0"/>
          <a:ext cx="0" cy="0"/>
          <a:chOff x="0" y="0"/>
          <a:chExt cx="0" cy="0"/>
        </a:xfrm>
      </p:grpSpPr>
      <p:pic>
        <p:nvPicPr>
          <p:cNvPr id="2" name="Grafik 1">
            <a:extLst>
              <a:ext uri="{FF2B5EF4-FFF2-40B4-BE49-F238E27FC236}">
                <a16:creationId xmlns:a16="http://schemas.microsoft.com/office/drawing/2014/main" id="{ED540A63-9BB9-478A-BE65-7A901018323F}"/>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3" name="Başlık 2">
            <a:extLst>
              <a:ext uri="{FF2B5EF4-FFF2-40B4-BE49-F238E27FC236}">
                <a16:creationId xmlns:a16="http://schemas.microsoft.com/office/drawing/2014/main" id="{767FB1D5-16C4-4AAC-9E31-560F596F8D5E}"/>
              </a:ext>
            </a:extLst>
          </p:cNvPr>
          <p:cNvSpPr>
            <a:spLocks noGrp="1"/>
          </p:cNvSpPr>
          <p:nvPr>
            <p:ph type="title" hasCustomPrompt="1"/>
          </p:nvPr>
        </p:nvSpPr>
        <p:spPr>
          <a:xfrm>
            <a:off x="3672555" y="1823626"/>
            <a:ext cx="4569572" cy="580029"/>
          </a:xfrm>
          <a:prstGeom prst="rect">
            <a:avLst/>
          </a:prstGeom>
        </p:spPr>
        <p:txBody>
          <a:bodyPr rtlCol="0"/>
          <a:lstStyle>
            <a:lvl1pPr>
              <a:defRPr lang="tr-TR" sz="2800" b="1" cap="all" spc="400" baseline="0">
                <a:solidFill>
                  <a:schemeClr val="bg1"/>
                </a:solidFill>
                <a:latin typeface="Century Gothic" panose="020B0502020202020204" pitchFamily="34" charset="0"/>
              </a:defRPr>
            </a:lvl1pPr>
          </a:lstStyle>
          <a:p>
            <a:pPr rtl="0"/>
            <a:r>
              <a:rPr lang="tr-TR" noProof="0" dirty="0"/>
              <a:t>Başlık eklemek için tıklayın</a:t>
            </a:r>
          </a:p>
        </p:txBody>
      </p:sp>
      <p:sp>
        <p:nvSpPr>
          <p:cNvPr id="27" name="Metin Yer Tutucusu 14">
            <a:extLst>
              <a:ext uri="{FF2B5EF4-FFF2-40B4-BE49-F238E27FC236}">
                <a16:creationId xmlns:a16="http://schemas.microsoft.com/office/drawing/2014/main" id="{C269BEF2-E65B-4046-B8D1-1E5DC6D58296}"/>
              </a:ext>
            </a:extLst>
          </p:cNvPr>
          <p:cNvSpPr>
            <a:spLocks noGrp="1"/>
          </p:cNvSpPr>
          <p:nvPr>
            <p:ph type="body" sz="quarter" idx="22" hasCustomPrompt="1"/>
          </p:nvPr>
        </p:nvSpPr>
        <p:spPr>
          <a:xfrm>
            <a:off x="2956595" y="2807310"/>
            <a:ext cx="5824073" cy="1940149"/>
          </a:xfrm>
          <a:prstGeom prst="rect">
            <a:avLst/>
          </a:prstGeom>
        </p:spPr>
        <p:txBody>
          <a:bodyPr rtlCol="0" anchor="t"/>
          <a:lstStyle>
            <a:lvl1pPr marL="0" indent="0" algn="ctr">
              <a:lnSpc>
                <a:spcPct val="200000"/>
              </a:lnSpc>
              <a:spcBef>
                <a:spcPts val="0"/>
              </a:spcBef>
              <a:buNone/>
              <a:defRPr lang="tr-TR" sz="1800" cap="none" spc="200" baseline="0">
                <a:solidFill>
                  <a:schemeClr val="bg1"/>
                </a:solidFill>
                <a:latin typeface="Calibri Light" panose="020F0302020204030204" pitchFamily="34" charset="0"/>
                <a:cs typeface="+mn-cs"/>
              </a:defRPr>
            </a:lvl1pPr>
          </a:lstStyle>
          <a:p>
            <a:pPr lvl="0" rtl="0"/>
            <a:r>
              <a:rPr lang="tr-TR" noProof="0" dirty="0"/>
              <a:t>Başlık eklemek için tıklayın</a:t>
            </a:r>
          </a:p>
        </p:txBody>
      </p:sp>
      <p:sp>
        <p:nvSpPr>
          <p:cNvPr id="18" name="Alt Bilgi Yer Tutucusu 15">
            <a:extLst>
              <a:ext uri="{FF2B5EF4-FFF2-40B4-BE49-F238E27FC236}">
                <a16:creationId xmlns:a16="http://schemas.microsoft.com/office/drawing/2014/main" id="{D89CE923-C669-4E0E-8161-BB328133EE8B}"/>
              </a:ext>
            </a:extLst>
          </p:cNvPr>
          <p:cNvSpPr>
            <a:spLocks noGrp="1"/>
          </p:cNvSpPr>
          <p:nvPr>
            <p:ph type="ftr" sz="quarter" idx="3"/>
          </p:nvPr>
        </p:nvSpPr>
        <p:spPr>
          <a:xfrm rot="5400000">
            <a:off x="10541127" y="1408176"/>
            <a:ext cx="2770499" cy="365125"/>
          </a:xfrm>
          <a:prstGeom prst="rect">
            <a:avLst/>
          </a:prstGeom>
        </p:spPr>
        <p:txBody>
          <a:bodyPr rtlCol="0" anchor="ctr"/>
          <a:lstStyle>
            <a:lvl1pPr algn="r">
              <a:defRPr lang="tr-TR" sz="900" cap="all" spc="400" baseline="0">
                <a:solidFill>
                  <a:schemeClr val="bg1"/>
                </a:solidFill>
                <a:latin typeface="Century Gothic" panose="020B0502020202020204" pitchFamily="34" charset="0"/>
              </a:defRPr>
            </a:lvl1pPr>
          </a:lstStyle>
          <a:p>
            <a:r>
              <a:rPr lang="tr-TR" dirty="0"/>
              <a:t>SUNU BAŞLIĞI</a:t>
            </a:r>
          </a:p>
        </p:txBody>
      </p:sp>
      <p:sp>
        <p:nvSpPr>
          <p:cNvPr id="19" name="Slayt Numarası Yer Tutucusu 16">
            <a:extLst>
              <a:ext uri="{FF2B5EF4-FFF2-40B4-BE49-F238E27FC236}">
                <a16:creationId xmlns:a16="http://schemas.microsoft.com/office/drawing/2014/main" id="{C820EE41-4997-4CD3-B951-56ECA884252E}"/>
              </a:ext>
            </a:extLst>
          </p:cNvPr>
          <p:cNvSpPr>
            <a:spLocks noGrp="1"/>
          </p:cNvSpPr>
          <p:nvPr>
            <p:ph type="sldNum" sz="quarter" idx="4"/>
          </p:nvPr>
        </p:nvSpPr>
        <p:spPr>
          <a:xfrm>
            <a:off x="11519019" y="3164804"/>
            <a:ext cx="545911" cy="580029"/>
          </a:xfrm>
          <a:prstGeom prst="rect">
            <a:avLst/>
          </a:prstGeom>
        </p:spPr>
        <p:txBody>
          <a:bodyPr rtlCol="0" anchor="ctr"/>
          <a:lstStyle>
            <a:lvl1pPr algn="r">
              <a:defRPr lang="tr-TR" sz="1600">
                <a:solidFill>
                  <a:schemeClr val="accent6"/>
                </a:solidFill>
                <a:latin typeface="Calibri Light" panose="020F0302020204030204" pitchFamily="34" charset="0"/>
                <a:cs typeface="+mn-cs"/>
              </a:defRPr>
            </a:lvl1pPr>
          </a:lstStyle>
          <a:p>
            <a:pPr>
              <a:defRPr lang="tr-TR"/>
            </a:pPr>
            <a:fld id="{8D1FC6F8-0BCD-47E9-9C64-690771D9C143}" type="slidenum">
              <a:rPr lang="tr-TR" smtClean="0"/>
              <a:pPr>
                <a:defRPr lang="tr-TR"/>
              </a:pPr>
              <a:t>‹#›</a:t>
            </a:fld>
            <a:endParaRPr lang="tr-TR" dirty="0"/>
          </a:p>
        </p:txBody>
      </p:sp>
      <p:sp>
        <p:nvSpPr>
          <p:cNvPr id="20" name="Tarih Yer Tutucusu 14">
            <a:extLst>
              <a:ext uri="{FF2B5EF4-FFF2-40B4-BE49-F238E27FC236}">
                <a16:creationId xmlns:a16="http://schemas.microsoft.com/office/drawing/2014/main" id="{A2A3BC0C-B522-4DA2-BBC0-AC180D8B2C9A}"/>
              </a:ext>
            </a:extLst>
          </p:cNvPr>
          <p:cNvSpPr>
            <a:spLocks noGrp="1"/>
          </p:cNvSpPr>
          <p:nvPr>
            <p:ph type="dt" sz="half" idx="2"/>
          </p:nvPr>
        </p:nvSpPr>
        <p:spPr>
          <a:xfrm rot="5400000">
            <a:off x="10595991" y="5074920"/>
            <a:ext cx="2647667" cy="365125"/>
          </a:xfrm>
          <a:prstGeom prst="rect">
            <a:avLst/>
          </a:prstGeom>
        </p:spPr>
        <p:txBody>
          <a:bodyPr rtlCol="0" anchor="ctr"/>
          <a:lstStyle>
            <a:lvl1pPr>
              <a:defRPr lang="tr-TR" sz="900" spc="400" baseline="0">
                <a:solidFill>
                  <a:schemeClr val="bg1"/>
                </a:solidFill>
                <a:latin typeface="Century Gothic" panose="020B0502020202020204" pitchFamily="34" charset="0"/>
              </a:defRPr>
            </a:lvl1pPr>
          </a:lstStyle>
          <a:p>
            <a:pPr>
              <a:defRPr lang="tr-TR"/>
            </a:pPr>
            <a:r>
              <a:rPr lang="tr-TR" cap="all" dirty="0"/>
              <a:t>21 Mayıs 20xx</a:t>
            </a:r>
          </a:p>
        </p:txBody>
      </p:sp>
    </p:spTree>
    <p:extLst>
      <p:ext uri="{BB962C8B-B14F-4D97-AF65-F5344CB8AC3E}">
        <p14:creationId xmlns:p14="http://schemas.microsoft.com/office/powerpoint/2010/main" val="393988440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Ayırıcı Slayt">
    <p:spTree>
      <p:nvGrpSpPr>
        <p:cNvPr id="1" name=""/>
        <p:cNvGrpSpPr/>
        <p:nvPr/>
      </p:nvGrpSpPr>
      <p:grpSpPr>
        <a:xfrm>
          <a:off x="0" y="0"/>
          <a:ext cx="0" cy="0"/>
          <a:chOff x="0" y="0"/>
          <a:chExt cx="0" cy="0"/>
        </a:xfrm>
      </p:grpSpPr>
      <p:pic>
        <p:nvPicPr>
          <p:cNvPr id="9" name="Grafik 8">
            <a:extLst>
              <a:ext uri="{FF2B5EF4-FFF2-40B4-BE49-F238E27FC236}">
                <a16:creationId xmlns:a16="http://schemas.microsoft.com/office/drawing/2014/main" id="{5F31BC2D-187A-4ED3-8D67-C55187E532E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2" name="Başlık 1">
            <a:extLst>
              <a:ext uri="{FF2B5EF4-FFF2-40B4-BE49-F238E27FC236}">
                <a16:creationId xmlns:a16="http://schemas.microsoft.com/office/drawing/2014/main" id="{F947F2F5-8E72-425B-A8C2-2B3262F73021}"/>
              </a:ext>
            </a:extLst>
          </p:cNvPr>
          <p:cNvSpPr>
            <a:spLocks noGrp="1"/>
          </p:cNvSpPr>
          <p:nvPr>
            <p:ph type="title" hasCustomPrompt="1"/>
          </p:nvPr>
        </p:nvSpPr>
        <p:spPr>
          <a:xfrm>
            <a:off x="5425440" y="2741026"/>
            <a:ext cx="5002478" cy="2357066"/>
          </a:xfrm>
          <a:prstGeom prst="rect">
            <a:avLst/>
          </a:prstGeom>
        </p:spPr>
        <p:txBody>
          <a:bodyPr rtlCol="0"/>
          <a:lstStyle>
            <a:lvl1pPr algn="ctr">
              <a:defRPr lang="tr-TR" sz="4800" b="1" cap="all" spc="400" baseline="0">
                <a:solidFill>
                  <a:schemeClr val="accent6"/>
                </a:solidFill>
                <a:latin typeface="Century Gothic" panose="020B0502020202020204" pitchFamily="34" charset="0"/>
              </a:defRPr>
            </a:lvl1pPr>
          </a:lstStyle>
          <a:p>
            <a:pPr rtl="0"/>
            <a:r>
              <a:rPr lang="tr-TR" noProof="0" dirty="0"/>
              <a:t>Başlık eklemek için tıklayın</a:t>
            </a:r>
          </a:p>
        </p:txBody>
      </p:sp>
    </p:spTree>
    <p:extLst>
      <p:ext uri="{BB962C8B-B14F-4D97-AF65-F5344CB8AC3E}">
        <p14:creationId xmlns:p14="http://schemas.microsoft.com/office/powerpoint/2010/main" val="151794008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ş Modeli">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5490FC0B-50EB-42D6-A2A5-E02EE642E2E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16" name="Başlık 15">
            <a:extLst>
              <a:ext uri="{FF2B5EF4-FFF2-40B4-BE49-F238E27FC236}">
                <a16:creationId xmlns:a16="http://schemas.microsoft.com/office/drawing/2014/main" id="{04AFCE56-D794-4638-A3EC-63DCFB4B6F0D}"/>
              </a:ext>
            </a:extLst>
          </p:cNvPr>
          <p:cNvSpPr>
            <a:spLocks noGrp="1"/>
          </p:cNvSpPr>
          <p:nvPr>
            <p:ph type="title" hasCustomPrompt="1"/>
          </p:nvPr>
        </p:nvSpPr>
        <p:spPr>
          <a:xfrm>
            <a:off x="965511" y="760406"/>
            <a:ext cx="5424988" cy="579245"/>
          </a:xfrm>
          <a:prstGeom prst="rect">
            <a:avLst/>
          </a:prstGeom>
        </p:spPr>
        <p:txBody>
          <a:bodyPr rtlCol="0"/>
          <a:lstStyle>
            <a:lvl1pPr>
              <a:defRPr lang="tr-TR" sz="2800" b="1" cap="all" spc="400" baseline="0">
                <a:solidFill>
                  <a:schemeClr val="bg1"/>
                </a:solidFill>
                <a:latin typeface="Century Gothic" panose="020B0502020202020204" pitchFamily="34" charset="0"/>
              </a:defRPr>
            </a:lvl1pPr>
          </a:lstStyle>
          <a:p>
            <a:pPr rtl="0"/>
            <a:r>
              <a:rPr lang="tr-TR" noProof="0" dirty="0"/>
              <a:t>Başlık eklemek için tıklayın</a:t>
            </a:r>
          </a:p>
        </p:txBody>
      </p:sp>
      <p:sp>
        <p:nvSpPr>
          <p:cNvPr id="10" name="Metin Yer Tutucusu 14">
            <a:extLst>
              <a:ext uri="{FF2B5EF4-FFF2-40B4-BE49-F238E27FC236}">
                <a16:creationId xmlns:a16="http://schemas.microsoft.com/office/drawing/2014/main" id="{318D6597-136D-4434-B628-D387BBEEC3C5}"/>
              </a:ext>
            </a:extLst>
          </p:cNvPr>
          <p:cNvSpPr>
            <a:spLocks noGrp="1"/>
          </p:cNvSpPr>
          <p:nvPr>
            <p:ph type="body" sz="quarter" idx="12" hasCustomPrompt="1"/>
          </p:nvPr>
        </p:nvSpPr>
        <p:spPr>
          <a:xfrm>
            <a:off x="965511" y="3417877"/>
            <a:ext cx="2806280" cy="365125"/>
          </a:xfrm>
          <a:prstGeom prst="rect">
            <a:avLst/>
          </a:prstGeom>
        </p:spPr>
        <p:txBody>
          <a:bodyPr rtlCol="0"/>
          <a:lstStyle>
            <a:lvl1pPr marL="0" indent="0" algn="ctr">
              <a:buNone/>
              <a:defRPr lang="tr-TR" sz="1600" b="1" cap="none" spc="200" baseline="0">
                <a:solidFill>
                  <a:schemeClr val="accent6"/>
                </a:solidFill>
                <a:latin typeface="Century Gothic" panose="020B0502020202020204" pitchFamily="34" charset="0"/>
              </a:defRPr>
            </a:lvl1pPr>
          </a:lstStyle>
          <a:p>
            <a:pPr lvl="0" rtl="0"/>
            <a:r>
              <a:rPr lang="tr-TR" noProof="0" dirty="0"/>
              <a:t>Başlık eklemek için tıklayın</a:t>
            </a:r>
          </a:p>
        </p:txBody>
      </p:sp>
      <p:sp>
        <p:nvSpPr>
          <p:cNvPr id="11" name="Metin Yer Tutucusu 14">
            <a:extLst>
              <a:ext uri="{FF2B5EF4-FFF2-40B4-BE49-F238E27FC236}">
                <a16:creationId xmlns:a16="http://schemas.microsoft.com/office/drawing/2014/main" id="{0691DF94-6587-4325-9C04-970034F1A85C}"/>
              </a:ext>
            </a:extLst>
          </p:cNvPr>
          <p:cNvSpPr>
            <a:spLocks noGrp="1"/>
          </p:cNvSpPr>
          <p:nvPr>
            <p:ph type="body" sz="quarter" idx="13" hasCustomPrompt="1"/>
          </p:nvPr>
        </p:nvSpPr>
        <p:spPr>
          <a:xfrm>
            <a:off x="965511" y="3766050"/>
            <a:ext cx="2806280" cy="1148945"/>
          </a:xfrm>
          <a:prstGeom prst="rect">
            <a:avLst/>
          </a:prstGeom>
        </p:spPr>
        <p:txBody>
          <a:bodyPr rtlCol="0"/>
          <a:lstStyle>
            <a:lvl1pPr marL="0" indent="0" algn="ctr">
              <a:lnSpc>
                <a:spcPct val="150000"/>
              </a:lnSpc>
              <a:spcBef>
                <a:spcPts val="0"/>
              </a:spcBef>
              <a:buNone/>
              <a:defRPr lang="tr-TR" sz="1400" cap="none" spc="0" baseline="0">
                <a:solidFill>
                  <a:schemeClr val="bg1"/>
                </a:solidFill>
                <a:latin typeface="Calibri Light" panose="020F0302020204030204" pitchFamily="34" charset="0"/>
                <a:cs typeface="+mn-cs"/>
              </a:defRPr>
            </a:lvl1pPr>
          </a:lstStyle>
          <a:p>
            <a:pPr lvl="0" rtl="0"/>
            <a:r>
              <a:rPr lang="tr-TR" noProof="0" dirty="0"/>
              <a:t>Metin eklemek için tıklayın</a:t>
            </a:r>
          </a:p>
        </p:txBody>
      </p:sp>
      <p:sp>
        <p:nvSpPr>
          <p:cNvPr id="12" name="Metin Yer Tutucusu 14">
            <a:extLst>
              <a:ext uri="{FF2B5EF4-FFF2-40B4-BE49-F238E27FC236}">
                <a16:creationId xmlns:a16="http://schemas.microsoft.com/office/drawing/2014/main" id="{A3CE4E75-7868-44AD-9AF2-753E07BE78A3}"/>
              </a:ext>
            </a:extLst>
          </p:cNvPr>
          <p:cNvSpPr>
            <a:spLocks noGrp="1"/>
          </p:cNvSpPr>
          <p:nvPr>
            <p:ph type="body" sz="quarter" idx="14" hasCustomPrompt="1"/>
          </p:nvPr>
        </p:nvSpPr>
        <p:spPr>
          <a:xfrm>
            <a:off x="4514520" y="3400925"/>
            <a:ext cx="2806280" cy="365125"/>
          </a:xfrm>
          <a:prstGeom prst="rect">
            <a:avLst/>
          </a:prstGeom>
        </p:spPr>
        <p:txBody>
          <a:bodyPr rtlCol="0"/>
          <a:lstStyle>
            <a:lvl1pPr marL="0" indent="0" algn="ctr">
              <a:buNone/>
              <a:defRPr lang="tr-TR" sz="1600" b="1" cap="none" spc="200" baseline="0">
                <a:solidFill>
                  <a:schemeClr val="accent6"/>
                </a:solidFill>
                <a:latin typeface="Century Gothic" panose="020B0502020202020204" pitchFamily="34" charset="0"/>
              </a:defRPr>
            </a:lvl1pPr>
          </a:lstStyle>
          <a:p>
            <a:pPr lvl="0" rtl="0"/>
            <a:r>
              <a:rPr lang="tr-TR" noProof="0" dirty="0"/>
              <a:t>Başlık eklemek için tıklayın</a:t>
            </a:r>
          </a:p>
        </p:txBody>
      </p:sp>
      <p:sp>
        <p:nvSpPr>
          <p:cNvPr id="13" name="Metin Yer Tutucusu 14">
            <a:extLst>
              <a:ext uri="{FF2B5EF4-FFF2-40B4-BE49-F238E27FC236}">
                <a16:creationId xmlns:a16="http://schemas.microsoft.com/office/drawing/2014/main" id="{8A9FE9C2-0801-4D41-A54B-E00BC7AB7C16}"/>
              </a:ext>
            </a:extLst>
          </p:cNvPr>
          <p:cNvSpPr>
            <a:spLocks noGrp="1"/>
          </p:cNvSpPr>
          <p:nvPr>
            <p:ph type="body" sz="quarter" idx="15" hasCustomPrompt="1"/>
          </p:nvPr>
        </p:nvSpPr>
        <p:spPr>
          <a:xfrm>
            <a:off x="4514520" y="3749098"/>
            <a:ext cx="2806280" cy="1148945"/>
          </a:xfrm>
          <a:prstGeom prst="rect">
            <a:avLst/>
          </a:prstGeom>
        </p:spPr>
        <p:txBody>
          <a:bodyPr rtlCol="0"/>
          <a:lstStyle>
            <a:lvl1pPr marL="0" indent="0" algn="ctr">
              <a:lnSpc>
                <a:spcPct val="150000"/>
              </a:lnSpc>
              <a:spcBef>
                <a:spcPts val="0"/>
              </a:spcBef>
              <a:buNone/>
              <a:defRPr lang="tr-TR" sz="1400" cap="none" spc="0" baseline="0">
                <a:solidFill>
                  <a:schemeClr val="bg1"/>
                </a:solidFill>
                <a:latin typeface="Calibri Light" panose="020F0302020204030204" pitchFamily="34" charset="0"/>
                <a:cs typeface="+mn-cs"/>
              </a:defRPr>
            </a:lvl1pPr>
          </a:lstStyle>
          <a:p>
            <a:pPr lvl="0" rtl="0"/>
            <a:r>
              <a:rPr lang="tr-TR" noProof="0" dirty="0"/>
              <a:t>Metin eklemek için tıklayın</a:t>
            </a:r>
          </a:p>
        </p:txBody>
      </p:sp>
      <p:sp>
        <p:nvSpPr>
          <p:cNvPr id="14" name="Metin Yer Tutucusu 14">
            <a:extLst>
              <a:ext uri="{FF2B5EF4-FFF2-40B4-BE49-F238E27FC236}">
                <a16:creationId xmlns:a16="http://schemas.microsoft.com/office/drawing/2014/main" id="{632FBCC2-2CDB-448A-AA61-8D99495226AF}"/>
              </a:ext>
            </a:extLst>
          </p:cNvPr>
          <p:cNvSpPr>
            <a:spLocks noGrp="1"/>
          </p:cNvSpPr>
          <p:nvPr>
            <p:ph type="body" sz="quarter" idx="16" hasCustomPrompt="1"/>
          </p:nvPr>
        </p:nvSpPr>
        <p:spPr>
          <a:xfrm>
            <a:off x="8063529" y="3400925"/>
            <a:ext cx="2692240" cy="365125"/>
          </a:xfrm>
          <a:prstGeom prst="rect">
            <a:avLst/>
          </a:prstGeom>
        </p:spPr>
        <p:txBody>
          <a:bodyPr rtlCol="0"/>
          <a:lstStyle>
            <a:lvl1pPr marL="0" indent="0" algn="ctr">
              <a:buNone/>
              <a:defRPr lang="tr-TR" sz="1600" b="1" cap="none" spc="200" baseline="0">
                <a:solidFill>
                  <a:schemeClr val="accent6"/>
                </a:solidFill>
                <a:latin typeface="Century Gothic" panose="020B0502020202020204" pitchFamily="34" charset="0"/>
              </a:defRPr>
            </a:lvl1pPr>
          </a:lstStyle>
          <a:p>
            <a:pPr lvl="0" rtl="0"/>
            <a:r>
              <a:rPr lang="tr-TR" noProof="0" dirty="0"/>
              <a:t>Başlık eklemek için tıklayın</a:t>
            </a:r>
          </a:p>
        </p:txBody>
      </p:sp>
      <p:sp>
        <p:nvSpPr>
          <p:cNvPr id="15" name="Metin Yer Tutucusu 14">
            <a:extLst>
              <a:ext uri="{FF2B5EF4-FFF2-40B4-BE49-F238E27FC236}">
                <a16:creationId xmlns:a16="http://schemas.microsoft.com/office/drawing/2014/main" id="{7F6A4D9D-1690-4C0A-9F62-1FE93C0145FC}"/>
              </a:ext>
            </a:extLst>
          </p:cNvPr>
          <p:cNvSpPr>
            <a:spLocks noGrp="1"/>
          </p:cNvSpPr>
          <p:nvPr>
            <p:ph type="body" sz="quarter" idx="17" hasCustomPrompt="1"/>
          </p:nvPr>
        </p:nvSpPr>
        <p:spPr>
          <a:xfrm>
            <a:off x="8063529" y="3749098"/>
            <a:ext cx="2692240" cy="1148945"/>
          </a:xfrm>
          <a:prstGeom prst="rect">
            <a:avLst/>
          </a:prstGeom>
        </p:spPr>
        <p:txBody>
          <a:bodyPr rtlCol="0"/>
          <a:lstStyle>
            <a:lvl1pPr marL="0" indent="0" algn="ctr">
              <a:lnSpc>
                <a:spcPct val="150000"/>
              </a:lnSpc>
              <a:spcBef>
                <a:spcPts val="0"/>
              </a:spcBef>
              <a:buNone/>
              <a:defRPr lang="tr-TR" sz="1400" cap="none" spc="0" baseline="0">
                <a:solidFill>
                  <a:schemeClr val="bg1"/>
                </a:solidFill>
                <a:latin typeface="Calibri Light" panose="020F0302020204030204" pitchFamily="34" charset="0"/>
                <a:cs typeface="+mn-cs"/>
              </a:defRPr>
            </a:lvl1pPr>
          </a:lstStyle>
          <a:p>
            <a:pPr lvl="0" rtl="0"/>
            <a:r>
              <a:rPr lang="tr-TR" noProof="0" dirty="0"/>
              <a:t>Metin eklemek için tıklayın</a:t>
            </a:r>
          </a:p>
        </p:txBody>
      </p:sp>
      <p:sp>
        <p:nvSpPr>
          <p:cNvPr id="20" name="Alt Bilgi Yer Tutucusu 15">
            <a:extLst>
              <a:ext uri="{FF2B5EF4-FFF2-40B4-BE49-F238E27FC236}">
                <a16:creationId xmlns:a16="http://schemas.microsoft.com/office/drawing/2014/main" id="{48863DDD-C3CC-439D-B738-34F6E8960AFF}"/>
              </a:ext>
            </a:extLst>
          </p:cNvPr>
          <p:cNvSpPr>
            <a:spLocks noGrp="1"/>
          </p:cNvSpPr>
          <p:nvPr>
            <p:ph type="ftr" sz="quarter" idx="3"/>
          </p:nvPr>
        </p:nvSpPr>
        <p:spPr>
          <a:xfrm rot="5400000">
            <a:off x="10541127" y="1408176"/>
            <a:ext cx="2770499" cy="365125"/>
          </a:xfrm>
          <a:prstGeom prst="rect">
            <a:avLst/>
          </a:prstGeom>
        </p:spPr>
        <p:txBody>
          <a:bodyPr rtlCol="0" anchor="ctr"/>
          <a:lstStyle>
            <a:lvl1pPr algn="r">
              <a:defRPr lang="tr-TR" sz="900" cap="all" spc="400" baseline="0">
                <a:solidFill>
                  <a:schemeClr val="bg1"/>
                </a:solidFill>
                <a:latin typeface="Century Gothic" panose="020B0502020202020204" pitchFamily="34" charset="0"/>
              </a:defRPr>
            </a:lvl1pPr>
          </a:lstStyle>
          <a:p>
            <a:r>
              <a:rPr lang="tr-TR" dirty="0"/>
              <a:t>SUNU BAŞLIĞI</a:t>
            </a:r>
          </a:p>
        </p:txBody>
      </p:sp>
      <p:sp>
        <p:nvSpPr>
          <p:cNvPr id="21" name="Slayt Numarası Yer Tutucusu 16">
            <a:extLst>
              <a:ext uri="{FF2B5EF4-FFF2-40B4-BE49-F238E27FC236}">
                <a16:creationId xmlns:a16="http://schemas.microsoft.com/office/drawing/2014/main" id="{A4788388-29C8-4E9F-BF82-A1648088A8B0}"/>
              </a:ext>
            </a:extLst>
          </p:cNvPr>
          <p:cNvSpPr>
            <a:spLocks noGrp="1"/>
          </p:cNvSpPr>
          <p:nvPr>
            <p:ph type="sldNum" sz="quarter" idx="4"/>
          </p:nvPr>
        </p:nvSpPr>
        <p:spPr>
          <a:xfrm>
            <a:off x="11519019" y="3164804"/>
            <a:ext cx="545911" cy="580029"/>
          </a:xfrm>
          <a:prstGeom prst="rect">
            <a:avLst/>
          </a:prstGeom>
        </p:spPr>
        <p:txBody>
          <a:bodyPr rtlCol="0" anchor="ctr"/>
          <a:lstStyle>
            <a:lvl1pPr algn="r">
              <a:defRPr lang="tr-TR" sz="1600">
                <a:solidFill>
                  <a:schemeClr val="accent6"/>
                </a:solidFill>
                <a:latin typeface="Calibri Light" panose="020F0302020204030204" pitchFamily="34" charset="0"/>
                <a:cs typeface="+mn-cs"/>
              </a:defRPr>
            </a:lvl1pPr>
          </a:lstStyle>
          <a:p>
            <a:pPr>
              <a:defRPr lang="tr-TR"/>
            </a:pPr>
            <a:fld id="{8D1FC6F8-0BCD-47E9-9C64-690771D9C143}" type="slidenum">
              <a:rPr lang="tr-TR" smtClean="0"/>
              <a:pPr>
                <a:defRPr lang="tr-TR"/>
              </a:pPr>
              <a:t>‹#›</a:t>
            </a:fld>
            <a:endParaRPr lang="tr-TR" dirty="0"/>
          </a:p>
        </p:txBody>
      </p:sp>
      <p:sp>
        <p:nvSpPr>
          <p:cNvPr id="22" name="Tarih Yer Tutucusu 14">
            <a:extLst>
              <a:ext uri="{FF2B5EF4-FFF2-40B4-BE49-F238E27FC236}">
                <a16:creationId xmlns:a16="http://schemas.microsoft.com/office/drawing/2014/main" id="{5E6E1CB5-0E5F-4B44-8044-4010565FCF6D}"/>
              </a:ext>
            </a:extLst>
          </p:cNvPr>
          <p:cNvSpPr>
            <a:spLocks noGrp="1"/>
          </p:cNvSpPr>
          <p:nvPr>
            <p:ph type="dt" sz="half" idx="2"/>
          </p:nvPr>
        </p:nvSpPr>
        <p:spPr>
          <a:xfrm rot="5400000">
            <a:off x="10595991" y="5074920"/>
            <a:ext cx="2647667" cy="365125"/>
          </a:xfrm>
          <a:prstGeom prst="rect">
            <a:avLst/>
          </a:prstGeom>
        </p:spPr>
        <p:txBody>
          <a:bodyPr rtlCol="0" anchor="ctr"/>
          <a:lstStyle>
            <a:lvl1pPr>
              <a:defRPr lang="tr-TR" sz="900" spc="400" baseline="0">
                <a:solidFill>
                  <a:schemeClr val="bg1"/>
                </a:solidFill>
                <a:latin typeface="Century Gothic" panose="020B0502020202020204" pitchFamily="34" charset="0"/>
              </a:defRPr>
            </a:lvl1pPr>
          </a:lstStyle>
          <a:p>
            <a:pPr>
              <a:defRPr lang="tr-TR"/>
            </a:pPr>
            <a:r>
              <a:rPr lang="tr-TR" cap="all" dirty="0"/>
              <a:t>21 Mayıs 20xx</a:t>
            </a:r>
          </a:p>
        </p:txBody>
      </p:sp>
    </p:spTree>
    <p:extLst>
      <p:ext uri="{BB962C8B-B14F-4D97-AF65-F5344CB8AC3E}">
        <p14:creationId xmlns:p14="http://schemas.microsoft.com/office/powerpoint/2010/main" val="17920864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764DE79-268F-4C1A-8933-263129D2AF90}" type="datetimeFigureOut">
              <a:rPr lang="en-US" dirty="0"/>
              <a:t>1/15/2024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5889690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azar Fırsatına Genel Bakış">
    <p:spTree>
      <p:nvGrpSpPr>
        <p:cNvPr id="1" name=""/>
        <p:cNvGrpSpPr/>
        <p:nvPr/>
      </p:nvGrpSpPr>
      <p:grpSpPr>
        <a:xfrm>
          <a:off x="0" y="0"/>
          <a:ext cx="0" cy="0"/>
          <a:chOff x="0" y="0"/>
          <a:chExt cx="0" cy="0"/>
        </a:xfrm>
      </p:grpSpPr>
      <p:pic>
        <p:nvPicPr>
          <p:cNvPr id="6" name="Grafik 5">
            <a:extLst>
              <a:ext uri="{FF2B5EF4-FFF2-40B4-BE49-F238E27FC236}">
                <a16:creationId xmlns:a16="http://schemas.microsoft.com/office/drawing/2014/main" id="{4E96CB8F-A88F-40C3-A65B-8C33A16A0C2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Başlık 1">
            <a:extLst>
              <a:ext uri="{FF2B5EF4-FFF2-40B4-BE49-F238E27FC236}">
                <a16:creationId xmlns:a16="http://schemas.microsoft.com/office/drawing/2014/main" id="{31086E70-8E77-436D-93CE-4BCD3EC94BEA}"/>
              </a:ext>
            </a:extLst>
          </p:cNvPr>
          <p:cNvSpPr>
            <a:spLocks noGrp="1"/>
          </p:cNvSpPr>
          <p:nvPr>
            <p:ph type="title" hasCustomPrompt="1"/>
          </p:nvPr>
        </p:nvSpPr>
        <p:spPr>
          <a:xfrm>
            <a:off x="5029799" y="1380501"/>
            <a:ext cx="5097428" cy="991689"/>
          </a:xfrm>
          <a:prstGeom prst="rect">
            <a:avLst/>
          </a:prstGeom>
        </p:spPr>
        <p:txBody>
          <a:bodyPr rtlCol="0"/>
          <a:lstStyle>
            <a:lvl1pPr algn="ctr">
              <a:defRPr lang="tr-TR" sz="2800" b="1" cap="all" spc="400" baseline="0">
                <a:solidFill>
                  <a:schemeClr val="bg1"/>
                </a:solidFill>
                <a:latin typeface="Century Gothic" panose="020B0502020202020204" pitchFamily="34" charset="0"/>
              </a:defRPr>
            </a:lvl1pPr>
          </a:lstStyle>
          <a:p>
            <a:pPr rtl="0"/>
            <a:r>
              <a:rPr lang="tr-TR" noProof="0" dirty="0"/>
              <a:t>Başlık eklemek için tıklayın</a:t>
            </a:r>
          </a:p>
        </p:txBody>
      </p:sp>
      <p:sp>
        <p:nvSpPr>
          <p:cNvPr id="10" name="Metin Yer Tutucusu 10">
            <a:extLst>
              <a:ext uri="{FF2B5EF4-FFF2-40B4-BE49-F238E27FC236}">
                <a16:creationId xmlns:a16="http://schemas.microsoft.com/office/drawing/2014/main" id="{C95B0D27-123C-4F09-AEDC-7874964B77BC}"/>
              </a:ext>
            </a:extLst>
          </p:cNvPr>
          <p:cNvSpPr>
            <a:spLocks noGrp="1"/>
          </p:cNvSpPr>
          <p:nvPr>
            <p:ph type="body" sz="quarter" idx="14" hasCustomPrompt="1"/>
          </p:nvPr>
        </p:nvSpPr>
        <p:spPr>
          <a:xfrm>
            <a:off x="692337" y="3400981"/>
            <a:ext cx="2693128" cy="991689"/>
          </a:xfrm>
          <a:prstGeom prst="rect">
            <a:avLst/>
          </a:prstGeom>
        </p:spPr>
        <p:txBody>
          <a:bodyPr rtlCol="0" anchor="b"/>
          <a:lstStyle>
            <a:lvl1pPr marL="0" indent="0" algn="l">
              <a:buNone/>
              <a:defRPr lang="tr-TR" sz="5400" b="1" kern="0" cap="all" spc="400" baseline="0">
                <a:solidFill>
                  <a:schemeClr val="accent6"/>
                </a:solidFill>
                <a:latin typeface="Century Gothic" panose="020B0502020202020204" pitchFamily="34" charset="0"/>
              </a:defRPr>
            </a:lvl1pPr>
          </a:lstStyle>
          <a:p>
            <a:pPr lvl="0" rtl="0"/>
            <a:r>
              <a:rPr lang="tr-TR" noProof="0" dirty="0"/>
              <a:t>Başlık ekleyin</a:t>
            </a:r>
          </a:p>
        </p:txBody>
      </p:sp>
      <p:sp>
        <p:nvSpPr>
          <p:cNvPr id="13" name="Metin Yer Tutucusu 14">
            <a:extLst>
              <a:ext uri="{FF2B5EF4-FFF2-40B4-BE49-F238E27FC236}">
                <a16:creationId xmlns:a16="http://schemas.microsoft.com/office/drawing/2014/main" id="{F3772143-8573-4FED-977E-651FC59C168F}"/>
              </a:ext>
            </a:extLst>
          </p:cNvPr>
          <p:cNvSpPr>
            <a:spLocks noGrp="1"/>
          </p:cNvSpPr>
          <p:nvPr>
            <p:ph type="body" sz="quarter" idx="20" hasCustomPrompt="1"/>
          </p:nvPr>
        </p:nvSpPr>
        <p:spPr>
          <a:xfrm>
            <a:off x="692336" y="4670980"/>
            <a:ext cx="2693129" cy="1151633"/>
          </a:xfrm>
          <a:prstGeom prst="rect">
            <a:avLst/>
          </a:prstGeom>
        </p:spPr>
        <p:txBody>
          <a:bodyPr rtlCol="0" anchor="t"/>
          <a:lstStyle>
            <a:lvl1pPr marL="0" indent="0" algn="l">
              <a:lnSpc>
                <a:spcPct val="150000"/>
              </a:lnSpc>
              <a:spcBef>
                <a:spcPts val="0"/>
              </a:spcBef>
              <a:buClr>
                <a:schemeClr val="accent6"/>
              </a:buClr>
              <a:buFont typeface="Courier New" panose="02070309020205020404" pitchFamily="49" charset="0"/>
              <a:buNone/>
              <a:defRPr lang="tr-TR" sz="1400" cap="none" spc="0" baseline="0">
                <a:solidFill>
                  <a:schemeClr val="bg1"/>
                </a:solidFill>
                <a:latin typeface="Calibri Light" panose="020F0302020204030204" pitchFamily="34" charset="0"/>
                <a:cs typeface="+mn-cs"/>
              </a:defRPr>
            </a:lvl1pPr>
          </a:lstStyle>
          <a:p>
            <a:pPr lvl="0" rtl="0"/>
            <a:r>
              <a:rPr lang="tr-TR" noProof="0" dirty="0"/>
              <a:t>Buraya metin ekleyin</a:t>
            </a:r>
          </a:p>
        </p:txBody>
      </p:sp>
      <p:sp>
        <p:nvSpPr>
          <p:cNvPr id="25" name="Metin Yer Tutucusu 10">
            <a:extLst>
              <a:ext uri="{FF2B5EF4-FFF2-40B4-BE49-F238E27FC236}">
                <a16:creationId xmlns:a16="http://schemas.microsoft.com/office/drawing/2014/main" id="{4FD80858-A8CA-496F-8CC0-5ACDBE65112A}"/>
              </a:ext>
            </a:extLst>
          </p:cNvPr>
          <p:cNvSpPr>
            <a:spLocks noGrp="1"/>
          </p:cNvSpPr>
          <p:nvPr>
            <p:ph type="body" sz="quarter" idx="24" hasCustomPrompt="1"/>
          </p:nvPr>
        </p:nvSpPr>
        <p:spPr>
          <a:xfrm>
            <a:off x="3587933" y="3400981"/>
            <a:ext cx="2693128" cy="991689"/>
          </a:xfrm>
          <a:prstGeom prst="rect">
            <a:avLst/>
          </a:prstGeom>
        </p:spPr>
        <p:txBody>
          <a:bodyPr rtlCol="0" anchor="b"/>
          <a:lstStyle>
            <a:lvl1pPr marL="0" indent="0" algn="l">
              <a:buNone/>
              <a:defRPr lang="tr-TR" sz="5400" b="1" kern="0" cap="all" spc="400" baseline="0">
                <a:solidFill>
                  <a:schemeClr val="accent6"/>
                </a:solidFill>
                <a:latin typeface="Century Gothic" panose="020B0502020202020204" pitchFamily="34" charset="0"/>
              </a:defRPr>
            </a:lvl1pPr>
          </a:lstStyle>
          <a:p>
            <a:pPr lvl="0" rtl="0"/>
            <a:r>
              <a:rPr lang="tr-TR" noProof="0" dirty="0"/>
              <a:t>Başlık ekleyin</a:t>
            </a:r>
          </a:p>
        </p:txBody>
      </p:sp>
      <p:sp>
        <p:nvSpPr>
          <p:cNvPr id="33" name="Metin Yer Tutucusu 14">
            <a:extLst>
              <a:ext uri="{FF2B5EF4-FFF2-40B4-BE49-F238E27FC236}">
                <a16:creationId xmlns:a16="http://schemas.microsoft.com/office/drawing/2014/main" id="{2B840B1F-9319-4653-84C5-FF1FDC5E9D9A}"/>
              </a:ext>
            </a:extLst>
          </p:cNvPr>
          <p:cNvSpPr>
            <a:spLocks noGrp="1"/>
          </p:cNvSpPr>
          <p:nvPr>
            <p:ph type="body" sz="quarter" idx="21" hasCustomPrompt="1"/>
          </p:nvPr>
        </p:nvSpPr>
        <p:spPr>
          <a:xfrm>
            <a:off x="3587931" y="4670980"/>
            <a:ext cx="2693129" cy="1151633"/>
          </a:xfrm>
          <a:prstGeom prst="rect">
            <a:avLst/>
          </a:prstGeom>
        </p:spPr>
        <p:txBody>
          <a:bodyPr rtlCol="0" anchor="t"/>
          <a:lstStyle>
            <a:lvl1pPr marL="0" indent="0" algn="l">
              <a:lnSpc>
                <a:spcPct val="150000"/>
              </a:lnSpc>
              <a:spcBef>
                <a:spcPts val="0"/>
              </a:spcBef>
              <a:buClr>
                <a:schemeClr val="accent6"/>
              </a:buClr>
              <a:buFont typeface="Courier New" panose="02070309020205020404" pitchFamily="49" charset="0"/>
              <a:buNone/>
              <a:defRPr lang="tr-TR" sz="1400" cap="none" spc="0" baseline="0">
                <a:solidFill>
                  <a:schemeClr val="bg1"/>
                </a:solidFill>
                <a:latin typeface="Calibri Light" panose="020F0302020204030204" pitchFamily="34" charset="0"/>
                <a:cs typeface="+mn-cs"/>
              </a:defRPr>
            </a:lvl1pPr>
          </a:lstStyle>
          <a:p>
            <a:pPr lvl="0" rtl="0"/>
            <a:r>
              <a:rPr lang="tr-TR" noProof="0" dirty="0"/>
              <a:t>Buraya metin ekleyin</a:t>
            </a:r>
          </a:p>
        </p:txBody>
      </p:sp>
      <p:sp>
        <p:nvSpPr>
          <p:cNvPr id="27" name="Metin Yer Tutucusu 10">
            <a:extLst>
              <a:ext uri="{FF2B5EF4-FFF2-40B4-BE49-F238E27FC236}">
                <a16:creationId xmlns:a16="http://schemas.microsoft.com/office/drawing/2014/main" id="{0882E4D8-D2AA-4EA0-BBCE-50334E8D160C}"/>
              </a:ext>
            </a:extLst>
          </p:cNvPr>
          <p:cNvSpPr>
            <a:spLocks noGrp="1"/>
          </p:cNvSpPr>
          <p:nvPr>
            <p:ph type="body" sz="quarter" idx="25" hasCustomPrompt="1"/>
          </p:nvPr>
        </p:nvSpPr>
        <p:spPr>
          <a:xfrm>
            <a:off x="6483530" y="3400981"/>
            <a:ext cx="2693128" cy="991689"/>
          </a:xfrm>
          <a:prstGeom prst="rect">
            <a:avLst/>
          </a:prstGeom>
        </p:spPr>
        <p:txBody>
          <a:bodyPr rtlCol="0" anchor="b"/>
          <a:lstStyle>
            <a:lvl1pPr marL="0" indent="0" algn="l">
              <a:buNone/>
              <a:defRPr lang="tr-TR" sz="5400" b="1" kern="0" cap="all" spc="400" baseline="0">
                <a:solidFill>
                  <a:schemeClr val="accent6"/>
                </a:solidFill>
                <a:latin typeface="Century Gothic" panose="020B0502020202020204" pitchFamily="34" charset="0"/>
              </a:defRPr>
            </a:lvl1pPr>
          </a:lstStyle>
          <a:p>
            <a:pPr lvl="0" rtl="0"/>
            <a:r>
              <a:rPr lang="tr-TR" noProof="0" dirty="0"/>
              <a:t>Başlık ekleyin</a:t>
            </a:r>
          </a:p>
        </p:txBody>
      </p:sp>
      <p:sp>
        <p:nvSpPr>
          <p:cNvPr id="36" name="Metin Yer Tutucusu 14">
            <a:extLst>
              <a:ext uri="{FF2B5EF4-FFF2-40B4-BE49-F238E27FC236}">
                <a16:creationId xmlns:a16="http://schemas.microsoft.com/office/drawing/2014/main" id="{97EFBCD4-F812-493F-895A-3449020A0651}"/>
              </a:ext>
            </a:extLst>
          </p:cNvPr>
          <p:cNvSpPr>
            <a:spLocks noGrp="1"/>
          </p:cNvSpPr>
          <p:nvPr>
            <p:ph type="body" sz="quarter" idx="23" hasCustomPrompt="1"/>
          </p:nvPr>
        </p:nvSpPr>
        <p:spPr>
          <a:xfrm>
            <a:off x="6483528" y="4670980"/>
            <a:ext cx="2693129" cy="1151633"/>
          </a:xfrm>
          <a:prstGeom prst="rect">
            <a:avLst/>
          </a:prstGeom>
        </p:spPr>
        <p:txBody>
          <a:bodyPr rtlCol="0" anchor="t"/>
          <a:lstStyle>
            <a:lvl1pPr marL="0" indent="0" algn="l">
              <a:lnSpc>
                <a:spcPct val="150000"/>
              </a:lnSpc>
              <a:spcBef>
                <a:spcPts val="0"/>
              </a:spcBef>
              <a:buClr>
                <a:schemeClr val="accent6"/>
              </a:buClr>
              <a:buFont typeface="Courier New" panose="02070309020205020404" pitchFamily="49" charset="0"/>
              <a:buNone/>
              <a:defRPr lang="tr-TR" sz="1400" cap="none" spc="0" baseline="0">
                <a:solidFill>
                  <a:schemeClr val="bg1"/>
                </a:solidFill>
                <a:latin typeface="Calibri Light" panose="020F0302020204030204" pitchFamily="34" charset="0"/>
                <a:cs typeface="+mn-cs"/>
              </a:defRPr>
            </a:lvl1pPr>
          </a:lstStyle>
          <a:p>
            <a:pPr lvl="0" rtl="0"/>
            <a:r>
              <a:rPr lang="tr-TR" noProof="0" dirty="0"/>
              <a:t>Buraya metin ekleyin</a:t>
            </a:r>
          </a:p>
        </p:txBody>
      </p:sp>
      <p:sp>
        <p:nvSpPr>
          <p:cNvPr id="20" name="Alt Bilgi Yer Tutucusu 15">
            <a:extLst>
              <a:ext uri="{FF2B5EF4-FFF2-40B4-BE49-F238E27FC236}">
                <a16:creationId xmlns:a16="http://schemas.microsoft.com/office/drawing/2014/main" id="{698D43C2-06AB-4549-BCD0-CBDCA0653292}"/>
              </a:ext>
            </a:extLst>
          </p:cNvPr>
          <p:cNvSpPr>
            <a:spLocks noGrp="1"/>
          </p:cNvSpPr>
          <p:nvPr>
            <p:ph type="ftr" sz="quarter" idx="3"/>
          </p:nvPr>
        </p:nvSpPr>
        <p:spPr>
          <a:xfrm rot="5400000">
            <a:off x="10541127" y="1408176"/>
            <a:ext cx="2770499" cy="365125"/>
          </a:xfrm>
          <a:prstGeom prst="rect">
            <a:avLst/>
          </a:prstGeom>
        </p:spPr>
        <p:txBody>
          <a:bodyPr rtlCol="0" anchor="ctr"/>
          <a:lstStyle>
            <a:lvl1pPr algn="r">
              <a:defRPr lang="tr-TR" sz="900" cap="all" spc="400" baseline="0">
                <a:solidFill>
                  <a:schemeClr val="bg1"/>
                </a:solidFill>
                <a:effectLst>
                  <a:outerShdw blurRad="38100" dist="38100" dir="2700000" algn="tl">
                    <a:srgbClr val="000000">
                      <a:alpha val="43137"/>
                    </a:srgbClr>
                  </a:outerShdw>
                </a:effectLst>
                <a:latin typeface="Century Gothic" panose="020B0502020202020204" pitchFamily="34" charset="0"/>
              </a:defRPr>
            </a:lvl1pPr>
          </a:lstStyle>
          <a:p>
            <a:r>
              <a:rPr lang="tr-TR" dirty="0"/>
              <a:t>SUNU BAŞLIĞI</a:t>
            </a:r>
          </a:p>
        </p:txBody>
      </p:sp>
      <p:sp>
        <p:nvSpPr>
          <p:cNvPr id="21" name="Slayt Numarası Yer Tutucusu 16">
            <a:extLst>
              <a:ext uri="{FF2B5EF4-FFF2-40B4-BE49-F238E27FC236}">
                <a16:creationId xmlns:a16="http://schemas.microsoft.com/office/drawing/2014/main" id="{7B2AB1D3-DFF0-43A8-BDE0-52FB314E03A1}"/>
              </a:ext>
            </a:extLst>
          </p:cNvPr>
          <p:cNvSpPr>
            <a:spLocks noGrp="1"/>
          </p:cNvSpPr>
          <p:nvPr>
            <p:ph type="sldNum" sz="quarter" idx="4"/>
          </p:nvPr>
        </p:nvSpPr>
        <p:spPr>
          <a:xfrm>
            <a:off x="11519019" y="3164804"/>
            <a:ext cx="545911" cy="580029"/>
          </a:xfrm>
          <a:prstGeom prst="rect">
            <a:avLst/>
          </a:prstGeom>
        </p:spPr>
        <p:txBody>
          <a:bodyPr rtlCol="0" anchor="ctr"/>
          <a:lstStyle>
            <a:lvl1pPr algn="r">
              <a:defRPr lang="tr-TR" sz="1600">
                <a:solidFill>
                  <a:schemeClr val="accent6"/>
                </a:solidFill>
                <a:effectLst>
                  <a:outerShdw blurRad="38100" dist="38100" dir="2700000" algn="tl">
                    <a:srgbClr val="000000">
                      <a:alpha val="43137"/>
                    </a:srgbClr>
                  </a:outerShdw>
                </a:effectLst>
                <a:latin typeface="Calibri Light" panose="020F0302020204030204" pitchFamily="34" charset="0"/>
                <a:cs typeface="+mn-cs"/>
              </a:defRPr>
            </a:lvl1pPr>
          </a:lstStyle>
          <a:p>
            <a:pPr>
              <a:defRPr lang="tr-TR"/>
            </a:pPr>
            <a:fld id="{8D1FC6F8-0BCD-47E9-9C64-690771D9C143}" type="slidenum">
              <a:rPr lang="tr-TR" smtClean="0"/>
              <a:pPr>
                <a:defRPr lang="tr-TR"/>
              </a:pPr>
              <a:t>‹#›</a:t>
            </a:fld>
            <a:endParaRPr lang="tr-TR" dirty="0"/>
          </a:p>
        </p:txBody>
      </p:sp>
      <p:sp>
        <p:nvSpPr>
          <p:cNvPr id="22" name="Tarih Yer Tutucusu 14">
            <a:extLst>
              <a:ext uri="{FF2B5EF4-FFF2-40B4-BE49-F238E27FC236}">
                <a16:creationId xmlns:a16="http://schemas.microsoft.com/office/drawing/2014/main" id="{28A81ABF-135E-483F-9992-6F79C2F559E9}"/>
              </a:ext>
            </a:extLst>
          </p:cNvPr>
          <p:cNvSpPr>
            <a:spLocks noGrp="1"/>
          </p:cNvSpPr>
          <p:nvPr>
            <p:ph type="dt" sz="half" idx="2"/>
          </p:nvPr>
        </p:nvSpPr>
        <p:spPr>
          <a:xfrm rot="5400000">
            <a:off x="10595991" y="5074920"/>
            <a:ext cx="2647667" cy="365125"/>
          </a:xfrm>
          <a:prstGeom prst="rect">
            <a:avLst/>
          </a:prstGeom>
        </p:spPr>
        <p:txBody>
          <a:bodyPr rtlCol="0" anchor="ctr"/>
          <a:lstStyle>
            <a:lvl1pPr>
              <a:defRPr lang="tr-TR" sz="900" spc="400" baseline="0">
                <a:solidFill>
                  <a:schemeClr val="bg1"/>
                </a:solidFill>
                <a:effectLst>
                  <a:outerShdw blurRad="38100" dist="38100" dir="2700000" algn="tl">
                    <a:srgbClr val="000000">
                      <a:alpha val="43137"/>
                    </a:srgbClr>
                  </a:outerShdw>
                </a:effectLst>
                <a:latin typeface="Century Gothic" panose="020B0502020202020204" pitchFamily="34" charset="0"/>
              </a:defRPr>
            </a:lvl1pPr>
          </a:lstStyle>
          <a:p>
            <a:pPr>
              <a:defRPr lang="tr-TR"/>
            </a:pPr>
            <a:r>
              <a:rPr lang="tr-TR" cap="all" dirty="0"/>
              <a:t>21 Mayıs 20xx</a:t>
            </a:r>
          </a:p>
        </p:txBody>
      </p:sp>
    </p:spTree>
    <p:extLst>
      <p:ext uri="{BB962C8B-B14F-4D97-AF65-F5344CB8AC3E}">
        <p14:creationId xmlns:p14="http://schemas.microsoft.com/office/powerpoint/2010/main" val="183490125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Pazar Fırsatı Karşılaştırması">
    <p:spTree>
      <p:nvGrpSpPr>
        <p:cNvPr id="1" name=""/>
        <p:cNvGrpSpPr/>
        <p:nvPr/>
      </p:nvGrpSpPr>
      <p:grpSpPr>
        <a:xfrm>
          <a:off x="0" y="0"/>
          <a:ext cx="0" cy="0"/>
          <a:chOff x="0" y="0"/>
          <a:chExt cx="0" cy="0"/>
        </a:xfrm>
      </p:grpSpPr>
      <p:pic>
        <p:nvPicPr>
          <p:cNvPr id="37" name="Grafik 36">
            <a:extLst>
              <a:ext uri="{FF2B5EF4-FFF2-40B4-BE49-F238E27FC236}">
                <a16:creationId xmlns:a16="http://schemas.microsoft.com/office/drawing/2014/main" id="{133E6176-F4F6-41F9-8F2A-BA6586E1658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Başlık 1">
            <a:extLst>
              <a:ext uri="{FF2B5EF4-FFF2-40B4-BE49-F238E27FC236}">
                <a16:creationId xmlns:a16="http://schemas.microsoft.com/office/drawing/2014/main" id="{448AC667-531B-4E40-98C6-B36847DE0684}"/>
              </a:ext>
            </a:extLst>
          </p:cNvPr>
          <p:cNvSpPr>
            <a:spLocks noGrp="1"/>
          </p:cNvSpPr>
          <p:nvPr>
            <p:ph type="title" hasCustomPrompt="1"/>
          </p:nvPr>
        </p:nvSpPr>
        <p:spPr>
          <a:xfrm>
            <a:off x="5029799" y="1377876"/>
            <a:ext cx="5097428" cy="918377"/>
          </a:xfrm>
          <a:prstGeom prst="rect">
            <a:avLst/>
          </a:prstGeom>
        </p:spPr>
        <p:txBody>
          <a:bodyPr rtlCol="0"/>
          <a:lstStyle>
            <a:lvl1pPr algn="ctr">
              <a:defRPr lang="tr-TR" sz="2800" b="1" cap="all" spc="400" baseline="0">
                <a:solidFill>
                  <a:schemeClr val="bg1"/>
                </a:solidFill>
                <a:latin typeface="Century Gothic" panose="020B0502020202020204" pitchFamily="34" charset="0"/>
              </a:defRPr>
            </a:lvl1pPr>
          </a:lstStyle>
          <a:p>
            <a:pPr rtl="0"/>
            <a:r>
              <a:rPr lang="tr-TR" noProof="0" dirty="0"/>
              <a:t>Başlık eklemek için tıklayın</a:t>
            </a:r>
          </a:p>
        </p:txBody>
      </p:sp>
      <p:sp>
        <p:nvSpPr>
          <p:cNvPr id="25" name="Metin Yer Tutucusu 10">
            <a:extLst>
              <a:ext uri="{FF2B5EF4-FFF2-40B4-BE49-F238E27FC236}">
                <a16:creationId xmlns:a16="http://schemas.microsoft.com/office/drawing/2014/main" id="{42930722-7AFE-41FC-8830-E2075CE783EA}"/>
              </a:ext>
            </a:extLst>
          </p:cNvPr>
          <p:cNvSpPr>
            <a:spLocks noGrp="1"/>
          </p:cNvSpPr>
          <p:nvPr>
            <p:ph type="body" sz="quarter" idx="14" hasCustomPrompt="1"/>
          </p:nvPr>
        </p:nvSpPr>
        <p:spPr>
          <a:xfrm>
            <a:off x="2535012" y="2724048"/>
            <a:ext cx="1786461" cy="1072345"/>
          </a:xfrm>
          <a:prstGeom prst="rect">
            <a:avLst/>
          </a:prstGeom>
        </p:spPr>
        <p:txBody>
          <a:bodyPr rtlCol="0" anchor="ctr"/>
          <a:lstStyle>
            <a:lvl1pPr marL="0" indent="0" algn="l">
              <a:buNone/>
              <a:defRPr lang="tr-TR" sz="5400" b="1" cap="all" spc="400" baseline="0">
                <a:solidFill>
                  <a:schemeClr val="accent6"/>
                </a:solidFill>
                <a:latin typeface="Century Gothic" panose="020B0502020202020204" pitchFamily="34" charset="0"/>
              </a:defRPr>
            </a:lvl1pPr>
          </a:lstStyle>
          <a:p>
            <a:pPr lvl="0" rtl="0"/>
            <a:r>
              <a:rPr lang="tr-TR" noProof="0" dirty="0"/>
              <a:t>metin</a:t>
            </a:r>
          </a:p>
        </p:txBody>
      </p:sp>
      <p:sp>
        <p:nvSpPr>
          <p:cNvPr id="26" name="Metin Yer Tutucusu 14">
            <a:extLst>
              <a:ext uri="{FF2B5EF4-FFF2-40B4-BE49-F238E27FC236}">
                <a16:creationId xmlns:a16="http://schemas.microsoft.com/office/drawing/2014/main" id="{4FD0E59A-1834-4F86-8ED3-1EBC643224D7}"/>
              </a:ext>
            </a:extLst>
          </p:cNvPr>
          <p:cNvSpPr>
            <a:spLocks noGrp="1"/>
          </p:cNvSpPr>
          <p:nvPr>
            <p:ph type="body" sz="quarter" idx="19" hasCustomPrompt="1"/>
          </p:nvPr>
        </p:nvSpPr>
        <p:spPr>
          <a:xfrm>
            <a:off x="4267209" y="2930881"/>
            <a:ext cx="3639904" cy="387746"/>
          </a:xfrm>
          <a:prstGeom prst="rect">
            <a:avLst/>
          </a:prstGeom>
        </p:spPr>
        <p:txBody>
          <a:bodyPr rtlCol="0"/>
          <a:lstStyle>
            <a:lvl1pPr marL="0" indent="0" algn="l">
              <a:buNone/>
              <a:defRPr lang="tr-TR" sz="1800" cap="none" spc="200" baseline="0">
                <a:solidFill>
                  <a:schemeClr val="bg1"/>
                </a:solidFill>
                <a:latin typeface="Calibri Light" panose="020F0302020204030204" pitchFamily="34" charset="0"/>
                <a:cs typeface="+mn-cs"/>
              </a:defRPr>
            </a:lvl1pPr>
          </a:lstStyle>
          <a:p>
            <a:pPr lvl="0" rtl="0"/>
            <a:r>
              <a:rPr lang="tr-TR" noProof="0" dirty="0"/>
              <a:t>Alt başlık ekleyin</a:t>
            </a:r>
          </a:p>
        </p:txBody>
      </p:sp>
      <p:sp>
        <p:nvSpPr>
          <p:cNvPr id="27" name="Metin Yer Tutucusu 14">
            <a:extLst>
              <a:ext uri="{FF2B5EF4-FFF2-40B4-BE49-F238E27FC236}">
                <a16:creationId xmlns:a16="http://schemas.microsoft.com/office/drawing/2014/main" id="{7084F479-66F8-4110-96A2-F3A27ED1C202}"/>
              </a:ext>
            </a:extLst>
          </p:cNvPr>
          <p:cNvSpPr>
            <a:spLocks noGrp="1"/>
          </p:cNvSpPr>
          <p:nvPr>
            <p:ph type="body" sz="quarter" idx="20" hasCustomPrompt="1"/>
          </p:nvPr>
        </p:nvSpPr>
        <p:spPr>
          <a:xfrm>
            <a:off x="4267209" y="3282057"/>
            <a:ext cx="3639904" cy="481781"/>
          </a:xfrm>
          <a:prstGeom prst="rect">
            <a:avLst/>
          </a:prstGeom>
        </p:spPr>
        <p:txBody>
          <a:bodyPr rtlCol="0"/>
          <a:lstStyle>
            <a:lvl1pPr marL="0" indent="0" algn="l">
              <a:buNone/>
              <a:defRPr lang="tr-TR" sz="1400" cap="none" spc="200" baseline="0">
                <a:solidFill>
                  <a:schemeClr val="bg1"/>
                </a:solidFill>
                <a:latin typeface="Calibri Light" panose="020F0302020204030204" pitchFamily="34" charset="0"/>
                <a:cs typeface="+mn-cs"/>
              </a:defRPr>
            </a:lvl1pPr>
          </a:lstStyle>
          <a:p>
            <a:pPr lvl="0" rtl="0"/>
            <a:r>
              <a:rPr lang="tr-TR" noProof="0" dirty="0"/>
              <a:t>Alt başlık ekleyin</a:t>
            </a:r>
          </a:p>
        </p:txBody>
      </p:sp>
      <p:sp>
        <p:nvSpPr>
          <p:cNvPr id="28" name="Metin Yer Tutucusu 10">
            <a:extLst>
              <a:ext uri="{FF2B5EF4-FFF2-40B4-BE49-F238E27FC236}">
                <a16:creationId xmlns:a16="http://schemas.microsoft.com/office/drawing/2014/main" id="{DD083869-3E3D-40A3-AE1C-3384E7096AED}"/>
              </a:ext>
            </a:extLst>
          </p:cNvPr>
          <p:cNvSpPr>
            <a:spLocks noGrp="1"/>
          </p:cNvSpPr>
          <p:nvPr>
            <p:ph type="body" sz="quarter" idx="21" hasCustomPrompt="1"/>
          </p:nvPr>
        </p:nvSpPr>
        <p:spPr>
          <a:xfrm>
            <a:off x="2535012" y="3882118"/>
            <a:ext cx="1786461" cy="1072345"/>
          </a:xfrm>
          <a:prstGeom prst="rect">
            <a:avLst/>
          </a:prstGeom>
        </p:spPr>
        <p:txBody>
          <a:bodyPr rtlCol="0" anchor="ctr"/>
          <a:lstStyle>
            <a:lvl1pPr marL="0" indent="0" algn="l">
              <a:buNone/>
              <a:defRPr lang="tr-TR" sz="5400" b="1" cap="all" spc="400" baseline="0">
                <a:solidFill>
                  <a:schemeClr val="accent6"/>
                </a:solidFill>
                <a:latin typeface="Century Gothic" panose="020B0502020202020204" pitchFamily="34" charset="0"/>
              </a:defRPr>
            </a:lvl1pPr>
          </a:lstStyle>
          <a:p>
            <a:pPr lvl="0" rtl="0"/>
            <a:r>
              <a:rPr lang="tr-TR" noProof="0" dirty="0"/>
              <a:t>metin</a:t>
            </a:r>
          </a:p>
        </p:txBody>
      </p:sp>
      <p:sp>
        <p:nvSpPr>
          <p:cNvPr id="29" name="Metin Yer Tutucusu 14">
            <a:extLst>
              <a:ext uri="{FF2B5EF4-FFF2-40B4-BE49-F238E27FC236}">
                <a16:creationId xmlns:a16="http://schemas.microsoft.com/office/drawing/2014/main" id="{ECD259C4-54A9-4BCA-A693-5A8F91D824AD}"/>
              </a:ext>
            </a:extLst>
          </p:cNvPr>
          <p:cNvSpPr>
            <a:spLocks noGrp="1"/>
          </p:cNvSpPr>
          <p:nvPr>
            <p:ph type="body" sz="quarter" idx="22" hasCustomPrompt="1"/>
          </p:nvPr>
        </p:nvSpPr>
        <p:spPr>
          <a:xfrm>
            <a:off x="4267209" y="4097257"/>
            <a:ext cx="3639905" cy="387746"/>
          </a:xfrm>
          <a:prstGeom prst="rect">
            <a:avLst/>
          </a:prstGeom>
        </p:spPr>
        <p:txBody>
          <a:bodyPr rtlCol="0"/>
          <a:lstStyle>
            <a:lvl1pPr marL="0" indent="0" algn="l">
              <a:buNone/>
              <a:defRPr lang="tr-TR" sz="1800" cap="none" spc="200" baseline="0">
                <a:solidFill>
                  <a:schemeClr val="bg1"/>
                </a:solidFill>
                <a:latin typeface="Calibri Light" panose="020F0302020204030204" pitchFamily="34" charset="0"/>
                <a:cs typeface="+mn-cs"/>
              </a:defRPr>
            </a:lvl1pPr>
          </a:lstStyle>
          <a:p>
            <a:pPr lvl="0" rtl="0"/>
            <a:r>
              <a:rPr lang="tr-TR" noProof="0" dirty="0"/>
              <a:t>Alt başlık ekleyin</a:t>
            </a:r>
          </a:p>
        </p:txBody>
      </p:sp>
      <p:sp>
        <p:nvSpPr>
          <p:cNvPr id="30" name="Metin Yer Tutucusu 14">
            <a:extLst>
              <a:ext uri="{FF2B5EF4-FFF2-40B4-BE49-F238E27FC236}">
                <a16:creationId xmlns:a16="http://schemas.microsoft.com/office/drawing/2014/main" id="{3099E6DD-0A81-4AD6-97AD-DB777418E5D6}"/>
              </a:ext>
            </a:extLst>
          </p:cNvPr>
          <p:cNvSpPr>
            <a:spLocks noGrp="1"/>
          </p:cNvSpPr>
          <p:nvPr>
            <p:ph type="body" sz="quarter" idx="23" hasCustomPrompt="1"/>
          </p:nvPr>
        </p:nvSpPr>
        <p:spPr>
          <a:xfrm>
            <a:off x="4267209" y="4448433"/>
            <a:ext cx="3639905" cy="481781"/>
          </a:xfrm>
          <a:prstGeom prst="rect">
            <a:avLst/>
          </a:prstGeom>
        </p:spPr>
        <p:txBody>
          <a:bodyPr rtlCol="0"/>
          <a:lstStyle>
            <a:lvl1pPr marL="0" indent="0" algn="l">
              <a:buNone/>
              <a:defRPr lang="tr-TR" sz="1400" cap="none" spc="200" baseline="0">
                <a:solidFill>
                  <a:schemeClr val="bg1"/>
                </a:solidFill>
                <a:latin typeface="Calibri Light" panose="020F0302020204030204" pitchFamily="34" charset="0"/>
                <a:cs typeface="+mn-cs"/>
              </a:defRPr>
            </a:lvl1pPr>
          </a:lstStyle>
          <a:p>
            <a:pPr lvl="0" rtl="0"/>
            <a:r>
              <a:rPr lang="tr-TR" noProof="0" dirty="0"/>
              <a:t>Alt başlık ekleyin</a:t>
            </a:r>
          </a:p>
        </p:txBody>
      </p:sp>
      <p:sp>
        <p:nvSpPr>
          <p:cNvPr id="31" name="Metin Yer Tutucusu 10">
            <a:extLst>
              <a:ext uri="{FF2B5EF4-FFF2-40B4-BE49-F238E27FC236}">
                <a16:creationId xmlns:a16="http://schemas.microsoft.com/office/drawing/2014/main" id="{01E19938-3E97-4D01-9075-1BB1AF8DDF0B}"/>
              </a:ext>
            </a:extLst>
          </p:cNvPr>
          <p:cNvSpPr>
            <a:spLocks noGrp="1"/>
          </p:cNvSpPr>
          <p:nvPr>
            <p:ph type="body" sz="quarter" idx="24" hasCustomPrompt="1"/>
          </p:nvPr>
        </p:nvSpPr>
        <p:spPr>
          <a:xfrm>
            <a:off x="2535012" y="5046627"/>
            <a:ext cx="1786461" cy="1072345"/>
          </a:xfrm>
          <a:prstGeom prst="rect">
            <a:avLst/>
          </a:prstGeom>
        </p:spPr>
        <p:txBody>
          <a:bodyPr rtlCol="0" anchor="ctr"/>
          <a:lstStyle>
            <a:lvl1pPr marL="0" indent="0" algn="l">
              <a:buNone/>
              <a:defRPr lang="tr-TR" sz="5400" b="1" cap="all" spc="400" baseline="0">
                <a:solidFill>
                  <a:schemeClr val="accent6"/>
                </a:solidFill>
                <a:latin typeface="Century Gothic" panose="020B0502020202020204" pitchFamily="34" charset="0"/>
              </a:defRPr>
            </a:lvl1pPr>
          </a:lstStyle>
          <a:p>
            <a:pPr lvl="0" rtl="0"/>
            <a:r>
              <a:rPr lang="tr-TR" noProof="0" dirty="0"/>
              <a:t>metin</a:t>
            </a:r>
          </a:p>
        </p:txBody>
      </p:sp>
      <p:sp>
        <p:nvSpPr>
          <p:cNvPr id="32" name="Metin Yer Tutucusu 14">
            <a:extLst>
              <a:ext uri="{FF2B5EF4-FFF2-40B4-BE49-F238E27FC236}">
                <a16:creationId xmlns:a16="http://schemas.microsoft.com/office/drawing/2014/main" id="{FA19E736-C7E5-448A-AC90-0EB1D902C0D9}"/>
              </a:ext>
            </a:extLst>
          </p:cNvPr>
          <p:cNvSpPr>
            <a:spLocks noGrp="1"/>
          </p:cNvSpPr>
          <p:nvPr>
            <p:ph type="body" sz="quarter" idx="25" hasCustomPrompt="1"/>
          </p:nvPr>
        </p:nvSpPr>
        <p:spPr>
          <a:xfrm>
            <a:off x="4258730" y="5267189"/>
            <a:ext cx="3639905" cy="387746"/>
          </a:xfrm>
          <a:prstGeom prst="rect">
            <a:avLst/>
          </a:prstGeom>
        </p:spPr>
        <p:txBody>
          <a:bodyPr rtlCol="0"/>
          <a:lstStyle>
            <a:lvl1pPr marL="0" indent="0" algn="l">
              <a:buNone/>
              <a:defRPr lang="tr-TR" sz="1800" cap="none" spc="200" baseline="0">
                <a:solidFill>
                  <a:schemeClr val="bg1"/>
                </a:solidFill>
                <a:latin typeface="Calibri Light" panose="020F0302020204030204" pitchFamily="34" charset="0"/>
                <a:cs typeface="+mn-cs"/>
              </a:defRPr>
            </a:lvl1pPr>
          </a:lstStyle>
          <a:p>
            <a:pPr lvl="0" rtl="0"/>
            <a:r>
              <a:rPr lang="tr-TR" noProof="0" dirty="0"/>
              <a:t>Alt başlık ekleyin</a:t>
            </a:r>
          </a:p>
        </p:txBody>
      </p:sp>
      <p:sp>
        <p:nvSpPr>
          <p:cNvPr id="33" name="Metin Yer Tutucusu 14">
            <a:extLst>
              <a:ext uri="{FF2B5EF4-FFF2-40B4-BE49-F238E27FC236}">
                <a16:creationId xmlns:a16="http://schemas.microsoft.com/office/drawing/2014/main" id="{4C139082-0147-4871-8F86-8D4DFC57E881}"/>
              </a:ext>
            </a:extLst>
          </p:cNvPr>
          <p:cNvSpPr>
            <a:spLocks noGrp="1"/>
          </p:cNvSpPr>
          <p:nvPr>
            <p:ph type="body" sz="quarter" idx="26" hasCustomPrompt="1"/>
          </p:nvPr>
        </p:nvSpPr>
        <p:spPr>
          <a:xfrm>
            <a:off x="4258730" y="5618365"/>
            <a:ext cx="3639905" cy="481781"/>
          </a:xfrm>
          <a:prstGeom prst="rect">
            <a:avLst/>
          </a:prstGeom>
        </p:spPr>
        <p:txBody>
          <a:bodyPr rtlCol="0"/>
          <a:lstStyle>
            <a:lvl1pPr marL="0" indent="0" algn="l">
              <a:buNone/>
              <a:defRPr lang="tr-TR" sz="1400" cap="none" spc="200" baseline="0">
                <a:solidFill>
                  <a:schemeClr val="bg1"/>
                </a:solidFill>
                <a:latin typeface="Calibri Light" panose="020F0302020204030204" pitchFamily="34" charset="0"/>
                <a:cs typeface="+mn-cs"/>
              </a:defRPr>
            </a:lvl1pPr>
          </a:lstStyle>
          <a:p>
            <a:pPr lvl="0" rtl="0"/>
            <a:r>
              <a:rPr lang="tr-TR" noProof="0" dirty="0"/>
              <a:t>Alt başlık ekleyin</a:t>
            </a:r>
          </a:p>
        </p:txBody>
      </p:sp>
      <p:sp>
        <p:nvSpPr>
          <p:cNvPr id="21" name="Alt Bilgi Yer Tutucusu 15">
            <a:extLst>
              <a:ext uri="{FF2B5EF4-FFF2-40B4-BE49-F238E27FC236}">
                <a16:creationId xmlns:a16="http://schemas.microsoft.com/office/drawing/2014/main" id="{97BCF052-161B-4AD4-AE2D-DED3FA964C2D}"/>
              </a:ext>
            </a:extLst>
          </p:cNvPr>
          <p:cNvSpPr>
            <a:spLocks noGrp="1"/>
          </p:cNvSpPr>
          <p:nvPr>
            <p:ph type="ftr" sz="quarter" idx="3"/>
          </p:nvPr>
        </p:nvSpPr>
        <p:spPr>
          <a:xfrm rot="5400000">
            <a:off x="10541127" y="1408176"/>
            <a:ext cx="2770499" cy="365125"/>
          </a:xfrm>
          <a:prstGeom prst="rect">
            <a:avLst/>
          </a:prstGeom>
        </p:spPr>
        <p:txBody>
          <a:bodyPr rtlCol="0" anchor="ctr"/>
          <a:lstStyle>
            <a:lvl1pPr algn="r">
              <a:defRPr lang="tr-TR" sz="900" cap="all" spc="400" baseline="0">
                <a:solidFill>
                  <a:schemeClr val="bg1"/>
                </a:solidFill>
                <a:effectLst>
                  <a:outerShdw blurRad="38100" dist="38100" dir="2700000" algn="tl">
                    <a:srgbClr val="000000">
                      <a:alpha val="43137"/>
                    </a:srgbClr>
                  </a:outerShdw>
                </a:effectLst>
                <a:latin typeface="Century Gothic" panose="020B0502020202020204" pitchFamily="34" charset="0"/>
              </a:defRPr>
            </a:lvl1pPr>
          </a:lstStyle>
          <a:p>
            <a:r>
              <a:rPr lang="tr-TR" dirty="0"/>
              <a:t>SUNU BAŞLIĞI</a:t>
            </a:r>
          </a:p>
        </p:txBody>
      </p:sp>
      <p:sp>
        <p:nvSpPr>
          <p:cNvPr id="22" name="Slayt Numarası Yer Tutucusu 16">
            <a:extLst>
              <a:ext uri="{FF2B5EF4-FFF2-40B4-BE49-F238E27FC236}">
                <a16:creationId xmlns:a16="http://schemas.microsoft.com/office/drawing/2014/main" id="{E388F47C-0B7F-4C1B-B356-52A1CB56DD0D}"/>
              </a:ext>
            </a:extLst>
          </p:cNvPr>
          <p:cNvSpPr>
            <a:spLocks noGrp="1"/>
          </p:cNvSpPr>
          <p:nvPr>
            <p:ph type="sldNum" sz="quarter" idx="4"/>
          </p:nvPr>
        </p:nvSpPr>
        <p:spPr>
          <a:xfrm>
            <a:off x="11519019" y="3164804"/>
            <a:ext cx="545911" cy="580029"/>
          </a:xfrm>
          <a:prstGeom prst="rect">
            <a:avLst/>
          </a:prstGeom>
        </p:spPr>
        <p:txBody>
          <a:bodyPr rtlCol="0" anchor="ctr"/>
          <a:lstStyle>
            <a:lvl1pPr algn="r">
              <a:defRPr lang="tr-TR" sz="1600">
                <a:solidFill>
                  <a:schemeClr val="accent6"/>
                </a:solidFill>
                <a:effectLst>
                  <a:outerShdw blurRad="38100" dist="38100" dir="2700000" algn="tl">
                    <a:srgbClr val="000000">
                      <a:alpha val="43137"/>
                    </a:srgbClr>
                  </a:outerShdw>
                </a:effectLst>
                <a:latin typeface="Calibri Light" panose="020F0302020204030204" pitchFamily="34" charset="0"/>
                <a:cs typeface="+mn-cs"/>
              </a:defRPr>
            </a:lvl1pPr>
          </a:lstStyle>
          <a:p>
            <a:pPr>
              <a:defRPr lang="tr-TR"/>
            </a:pPr>
            <a:fld id="{8D1FC6F8-0BCD-47E9-9C64-690771D9C143}" type="slidenum">
              <a:rPr lang="tr-TR" smtClean="0"/>
              <a:pPr>
                <a:defRPr lang="tr-TR"/>
              </a:pPr>
              <a:t>‹#›</a:t>
            </a:fld>
            <a:endParaRPr lang="tr-TR" dirty="0"/>
          </a:p>
        </p:txBody>
      </p:sp>
      <p:sp>
        <p:nvSpPr>
          <p:cNvPr id="23" name="Tarih Yer Tutucusu 14">
            <a:extLst>
              <a:ext uri="{FF2B5EF4-FFF2-40B4-BE49-F238E27FC236}">
                <a16:creationId xmlns:a16="http://schemas.microsoft.com/office/drawing/2014/main" id="{4654010E-C1FB-4195-AD8B-03A8DAE012A0}"/>
              </a:ext>
            </a:extLst>
          </p:cNvPr>
          <p:cNvSpPr>
            <a:spLocks noGrp="1"/>
          </p:cNvSpPr>
          <p:nvPr>
            <p:ph type="dt" sz="half" idx="2"/>
          </p:nvPr>
        </p:nvSpPr>
        <p:spPr>
          <a:xfrm rot="5400000">
            <a:off x="10595991" y="5074920"/>
            <a:ext cx="2647667" cy="365125"/>
          </a:xfrm>
          <a:prstGeom prst="rect">
            <a:avLst/>
          </a:prstGeom>
        </p:spPr>
        <p:txBody>
          <a:bodyPr rtlCol="0" anchor="ctr"/>
          <a:lstStyle>
            <a:lvl1pPr>
              <a:defRPr lang="tr-TR" sz="900" spc="400" baseline="0">
                <a:solidFill>
                  <a:schemeClr val="bg1"/>
                </a:solidFill>
                <a:effectLst>
                  <a:outerShdw blurRad="38100" dist="38100" dir="2700000" algn="tl">
                    <a:srgbClr val="000000">
                      <a:alpha val="43137"/>
                    </a:srgbClr>
                  </a:outerShdw>
                </a:effectLst>
                <a:latin typeface="Century Gothic" panose="020B0502020202020204" pitchFamily="34" charset="0"/>
              </a:defRPr>
            </a:lvl1pPr>
          </a:lstStyle>
          <a:p>
            <a:pPr>
              <a:defRPr lang="tr-TR"/>
            </a:pPr>
            <a:r>
              <a:rPr lang="tr-TR" cap="all" dirty="0"/>
              <a:t>21 Mayıs 20xx</a:t>
            </a:r>
          </a:p>
        </p:txBody>
      </p:sp>
    </p:spTree>
    <p:extLst>
      <p:ext uri="{BB962C8B-B14F-4D97-AF65-F5344CB8AC3E}">
        <p14:creationId xmlns:p14="http://schemas.microsoft.com/office/powerpoint/2010/main" val="292648444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Rakiplerimiz">
    <p:spTree>
      <p:nvGrpSpPr>
        <p:cNvPr id="1" name=""/>
        <p:cNvGrpSpPr/>
        <p:nvPr/>
      </p:nvGrpSpPr>
      <p:grpSpPr>
        <a:xfrm>
          <a:off x="0" y="0"/>
          <a:ext cx="0" cy="0"/>
          <a:chOff x="0" y="0"/>
          <a:chExt cx="0" cy="0"/>
        </a:xfrm>
      </p:grpSpPr>
      <p:pic>
        <p:nvPicPr>
          <p:cNvPr id="31" name="Grafik 30">
            <a:extLst>
              <a:ext uri="{FF2B5EF4-FFF2-40B4-BE49-F238E27FC236}">
                <a16:creationId xmlns:a16="http://schemas.microsoft.com/office/drawing/2014/main" id="{84044BB2-E43C-47D4-AA71-04F22AA35EAE}"/>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Başlık 1">
            <a:extLst>
              <a:ext uri="{FF2B5EF4-FFF2-40B4-BE49-F238E27FC236}">
                <a16:creationId xmlns:a16="http://schemas.microsoft.com/office/drawing/2014/main" id="{4C0F929B-B0E5-4A66-B6D7-462C68EF7A7F}"/>
              </a:ext>
            </a:extLst>
          </p:cNvPr>
          <p:cNvSpPr>
            <a:spLocks noGrp="1"/>
          </p:cNvSpPr>
          <p:nvPr>
            <p:ph type="title" hasCustomPrompt="1"/>
          </p:nvPr>
        </p:nvSpPr>
        <p:spPr>
          <a:xfrm>
            <a:off x="2434082" y="2232234"/>
            <a:ext cx="7323836" cy="743753"/>
          </a:xfrm>
          <a:prstGeom prst="rect">
            <a:avLst/>
          </a:prstGeom>
        </p:spPr>
        <p:txBody>
          <a:bodyPr rtlCol="0"/>
          <a:lstStyle>
            <a:lvl1pPr algn="ctr">
              <a:defRPr lang="tr-TR" sz="2800" b="1" cap="all" spc="400" baseline="0">
                <a:solidFill>
                  <a:schemeClr val="bg1"/>
                </a:solidFill>
                <a:latin typeface="Century Gothic" panose="020B0502020202020204" pitchFamily="34" charset="0"/>
              </a:defRPr>
            </a:lvl1pPr>
          </a:lstStyle>
          <a:p>
            <a:pPr rtl="0"/>
            <a:r>
              <a:rPr lang="tr-TR" noProof="0" dirty="0"/>
              <a:t>Başlık eklemek için tıklayın</a:t>
            </a:r>
          </a:p>
        </p:txBody>
      </p:sp>
      <p:sp>
        <p:nvSpPr>
          <p:cNvPr id="24" name="Metin Yer Tutucusu 14">
            <a:extLst>
              <a:ext uri="{FF2B5EF4-FFF2-40B4-BE49-F238E27FC236}">
                <a16:creationId xmlns:a16="http://schemas.microsoft.com/office/drawing/2014/main" id="{04A0468C-03A1-433C-BEB5-89CD0787ABA4}"/>
              </a:ext>
            </a:extLst>
          </p:cNvPr>
          <p:cNvSpPr>
            <a:spLocks noGrp="1"/>
          </p:cNvSpPr>
          <p:nvPr>
            <p:ph type="body" sz="quarter" idx="19" hasCustomPrompt="1"/>
          </p:nvPr>
        </p:nvSpPr>
        <p:spPr>
          <a:xfrm>
            <a:off x="1469369" y="3317783"/>
            <a:ext cx="4172533" cy="274650"/>
          </a:xfrm>
          <a:prstGeom prst="rect">
            <a:avLst/>
          </a:prstGeom>
        </p:spPr>
        <p:txBody>
          <a:bodyPr rtlCol="0"/>
          <a:lstStyle>
            <a:lvl1pPr marL="0" indent="0" algn="l">
              <a:buNone/>
              <a:defRPr lang="tr-TR" sz="1600" b="1" cap="all" spc="200" baseline="0">
                <a:solidFill>
                  <a:schemeClr val="accent6"/>
                </a:solidFill>
                <a:latin typeface="Century Gothic" panose="020B0502020202020204" pitchFamily="34" charset="0"/>
              </a:defRPr>
            </a:lvl1pPr>
          </a:lstStyle>
          <a:p>
            <a:pPr lvl="0" rtl="0"/>
            <a:r>
              <a:rPr lang="tr-TR" noProof="0" dirty="0"/>
              <a:t>Alt başlık ekleyin</a:t>
            </a:r>
          </a:p>
        </p:txBody>
      </p:sp>
      <p:sp>
        <p:nvSpPr>
          <p:cNvPr id="25" name="Metin Yer Tutucusu 14">
            <a:extLst>
              <a:ext uri="{FF2B5EF4-FFF2-40B4-BE49-F238E27FC236}">
                <a16:creationId xmlns:a16="http://schemas.microsoft.com/office/drawing/2014/main" id="{1345DEAC-8D5A-44A0-9EA3-9A2039ADD049}"/>
              </a:ext>
            </a:extLst>
          </p:cNvPr>
          <p:cNvSpPr>
            <a:spLocks noGrp="1"/>
          </p:cNvSpPr>
          <p:nvPr>
            <p:ph type="body" sz="quarter" idx="20" hasCustomPrompt="1"/>
          </p:nvPr>
        </p:nvSpPr>
        <p:spPr>
          <a:xfrm>
            <a:off x="1469369" y="3651424"/>
            <a:ext cx="4172533" cy="2329657"/>
          </a:xfrm>
          <a:prstGeom prst="rect">
            <a:avLst/>
          </a:prstGeom>
        </p:spPr>
        <p:txBody>
          <a:bodyPr rtlCol="0"/>
          <a:lstStyle>
            <a:lvl1pPr marL="0" indent="0" algn="l">
              <a:lnSpc>
                <a:spcPct val="150000"/>
              </a:lnSpc>
              <a:spcBef>
                <a:spcPts val="0"/>
              </a:spcBef>
              <a:spcAft>
                <a:spcPts val="1200"/>
              </a:spcAft>
              <a:buClr>
                <a:schemeClr val="accent6"/>
              </a:buClr>
              <a:buFont typeface="Courier New" panose="02070309020205020404" pitchFamily="49" charset="0"/>
              <a:buNone/>
              <a:defRPr lang="tr-TR" sz="1400" cap="none" spc="0" baseline="0">
                <a:solidFill>
                  <a:schemeClr val="bg1"/>
                </a:solidFill>
                <a:latin typeface="Calibri Light" panose="020F0302020204030204" pitchFamily="34" charset="0"/>
                <a:cs typeface="+mn-cs"/>
              </a:defRPr>
            </a:lvl1pPr>
          </a:lstStyle>
          <a:p>
            <a:pPr lvl="0" rtl="0"/>
            <a:r>
              <a:rPr lang="tr-TR" noProof="0" dirty="0"/>
              <a:t>Buraya metin ekleyin</a:t>
            </a:r>
          </a:p>
        </p:txBody>
      </p:sp>
      <p:sp>
        <p:nvSpPr>
          <p:cNvPr id="26" name="Metin Yer Tutucusu 14">
            <a:extLst>
              <a:ext uri="{FF2B5EF4-FFF2-40B4-BE49-F238E27FC236}">
                <a16:creationId xmlns:a16="http://schemas.microsoft.com/office/drawing/2014/main" id="{D2839B01-8B79-4655-BADE-8F0A9351936D}"/>
              </a:ext>
            </a:extLst>
          </p:cNvPr>
          <p:cNvSpPr>
            <a:spLocks noGrp="1"/>
          </p:cNvSpPr>
          <p:nvPr>
            <p:ph type="body" sz="quarter" idx="21" hasCustomPrompt="1"/>
          </p:nvPr>
        </p:nvSpPr>
        <p:spPr>
          <a:xfrm>
            <a:off x="6672448" y="3317783"/>
            <a:ext cx="4172533" cy="274650"/>
          </a:xfrm>
          <a:prstGeom prst="rect">
            <a:avLst/>
          </a:prstGeom>
        </p:spPr>
        <p:txBody>
          <a:bodyPr rtlCol="0"/>
          <a:lstStyle>
            <a:lvl1pPr marL="0" indent="0" algn="l">
              <a:buNone/>
              <a:defRPr lang="tr-TR" sz="1600" b="1" cap="all" spc="200" baseline="0">
                <a:solidFill>
                  <a:schemeClr val="accent6"/>
                </a:solidFill>
                <a:latin typeface="Century Gothic" panose="020B0502020202020204" pitchFamily="34" charset="0"/>
              </a:defRPr>
            </a:lvl1pPr>
          </a:lstStyle>
          <a:p>
            <a:pPr lvl="0" rtl="0"/>
            <a:r>
              <a:rPr lang="tr-TR" noProof="0" dirty="0"/>
              <a:t>Alt başlık ekleyin</a:t>
            </a:r>
          </a:p>
        </p:txBody>
      </p:sp>
      <p:sp>
        <p:nvSpPr>
          <p:cNvPr id="27" name="Metin Yer Tutucusu 14">
            <a:extLst>
              <a:ext uri="{FF2B5EF4-FFF2-40B4-BE49-F238E27FC236}">
                <a16:creationId xmlns:a16="http://schemas.microsoft.com/office/drawing/2014/main" id="{D0AFF7FE-E069-4C57-9F9F-909B7FE43E92}"/>
              </a:ext>
            </a:extLst>
          </p:cNvPr>
          <p:cNvSpPr>
            <a:spLocks noGrp="1"/>
          </p:cNvSpPr>
          <p:nvPr>
            <p:ph type="body" sz="quarter" idx="22" hasCustomPrompt="1"/>
          </p:nvPr>
        </p:nvSpPr>
        <p:spPr>
          <a:xfrm>
            <a:off x="6672448" y="3651424"/>
            <a:ext cx="4172533" cy="2329657"/>
          </a:xfrm>
          <a:prstGeom prst="rect">
            <a:avLst/>
          </a:prstGeom>
        </p:spPr>
        <p:txBody>
          <a:bodyPr rtlCol="0"/>
          <a:lstStyle>
            <a:lvl1pPr marL="0" indent="0" algn="l">
              <a:lnSpc>
                <a:spcPct val="150000"/>
              </a:lnSpc>
              <a:spcBef>
                <a:spcPts val="0"/>
              </a:spcBef>
              <a:spcAft>
                <a:spcPts val="1200"/>
              </a:spcAft>
              <a:buClr>
                <a:schemeClr val="accent6"/>
              </a:buClr>
              <a:buFont typeface="Courier New" panose="02070309020205020404" pitchFamily="49" charset="0"/>
              <a:buNone/>
              <a:defRPr lang="tr-TR" sz="1400" cap="none" spc="0" baseline="0">
                <a:solidFill>
                  <a:schemeClr val="bg1"/>
                </a:solidFill>
                <a:latin typeface="Calibri Light" panose="020F0302020204030204" pitchFamily="34" charset="0"/>
                <a:cs typeface="+mn-cs"/>
              </a:defRPr>
            </a:lvl1pPr>
          </a:lstStyle>
          <a:p>
            <a:pPr lvl="0" rtl="0"/>
            <a:r>
              <a:rPr lang="tr-TR" noProof="0" dirty="0"/>
              <a:t>Buraya metin ekleyin</a:t>
            </a:r>
          </a:p>
        </p:txBody>
      </p:sp>
      <p:sp>
        <p:nvSpPr>
          <p:cNvPr id="21" name="Alt Bilgi Yer Tutucusu 15">
            <a:extLst>
              <a:ext uri="{FF2B5EF4-FFF2-40B4-BE49-F238E27FC236}">
                <a16:creationId xmlns:a16="http://schemas.microsoft.com/office/drawing/2014/main" id="{95A4BAFB-A1C5-4E01-9E16-ED02AADB1FA5}"/>
              </a:ext>
            </a:extLst>
          </p:cNvPr>
          <p:cNvSpPr>
            <a:spLocks noGrp="1"/>
          </p:cNvSpPr>
          <p:nvPr>
            <p:ph type="ftr" sz="quarter" idx="3"/>
          </p:nvPr>
        </p:nvSpPr>
        <p:spPr>
          <a:xfrm rot="5400000">
            <a:off x="10541127" y="1408176"/>
            <a:ext cx="2770499" cy="365125"/>
          </a:xfrm>
          <a:prstGeom prst="rect">
            <a:avLst/>
          </a:prstGeom>
        </p:spPr>
        <p:txBody>
          <a:bodyPr rtlCol="0" anchor="ctr"/>
          <a:lstStyle>
            <a:lvl1pPr algn="r">
              <a:defRPr lang="tr-TR" sz="900" cap="all" spc="400" baseline="0">
                <a:solidFill>
                  <a:schemeClr val="bg1"/>
                </a:solidFill>
                <a:latin typeface="Century Gothic" panose="020B0502020202020204" pitchFamily="34" charset="0"/>
              </a:defRPr>
            </a:lvl1pPr>
          </a:lstStyle>
          <a:p>
            <a:r>
              <a:rPr lang="tr-TR" dirty="0"/>
              <a:t>SUNU BAŞLIĞI</a:t>
            </a:r>
          </a:p>
        </p:txBody>
      </p:sp>
      <p:sp>
        <p:nvSpPr>
          <p:cNvPr id="22" name="Slayt Numarası Yer Tutucusu 16">
            <a:extLst>
              <a:ext uri="{FF2B5EF4-FFF2-40B4-BE49-F238E27FC236}">
                <a16:creationId xmlns:a16="http://schemas.microsoft.com/office/drawing/2014/main" id="{D2409207-E360-4301-9134-4DA109683DDC}"/>
              </a:ext>
            </a:extLst>
          </p:cNvPr>
          <p:cNvSpPr>
            <a:spLocks noGrp="1"/>
          </p:cNvSpPr>
          <p:nvPr>
            <p:ph type="sldNum" sz="quarter" idx="4"/>
          </p:nvPr>
        </p:nvSpPr>
        <p:spPr>
          <a:xfrm>
            <a:off x="11519019" y="3164804"/>
            <a:ext cx="545911" cy="580029"/>
          </a:xfrm>
          <a:prstGeom prst="rect">
            <a:avLst/>
          </a:prstGeom>
        </p:spPr>
        <p:txBody>
          <a:bodyPr rtlCol="0" anchor="ctr"/>
          <a:lstStyle>
            <a:lvl1pPr algn="r">
              <a:defRPr lang="tr-TR" sz="1600">
                <a:solidFill>
                  <a:schemeClr val="accent6"/>
                </a:solidFill>
                <a:latin typeface="Calibri Light" panose="020F0302020204030204" pitchFamily="34" charset="0"/>
                <a:cs typeface="+mn-cs"/>
              </a:defRPr>
            </a:lvl1pPr>
          </a:lstStyle>
          <a:p>
            <a:pPr>
              <a:defRPr lang="tr-TR"/>
            </a:pPr>
            <a:fld id="{8D1FC6F8-0BCD-47E9-9C64-690771D9C143}" type="slidenum">
              <a:rPr lang="tr-TR" smtClean="0"/>
              <a:pPr>
                <a:defRPr lang="tr-TR"/>
              </a:pPr>
              <a:t>‹#›</a:t>
            </a:fld>
            <a:endParaRPr lang="tr-TR" dirty="0"/>
          </a:p>
        </p:txBody>
      </p:sp>
      <p:sp>
        <p:nvSpPr>
          <p:cNvPr id="23" name="Tarih Yer Tutucusu 14">
            <a:extLst>
              <a:ext uri="{FF2B5EF4-FFF2-40B4-BE49-F238E27FC236}">
                <a16:creationId xmlns:a16="http://schemas.microsoft.com/office/drawing/2014/main" id="{F78AA50C-2DC6-46C5-B2CE-FB29A305F81D}"/>
              </a:ext>
            </a:extLst>
          </p:cNvPr>
          <p:cNvSpPr>
            <a:spLocks noGrp="1"/>
          </p:cNvSpPr>
          <p:nvPr>
            <p:ph type="dt" sz="half" idx="2"/>
          </p:nvPr>
        </p:nvSpPr>
        <p:spPr>
          <a:xfrm rot="5400000">
            <a:off x="10595991" y="5074920"/>
            <a:ext cx="2647667" cy="365125"/>
          </a:xfrm>
          <a:prstGeom prst="rect">
            <a:avLst/>
          </a:prstGeom>
        </p:spPr>
        <p:txBody>
          <a:bodyPr rtlCol="0" anchor="ctr"/>
          <a:lstStyle>
            <a:lvl1pPr>
              <a:defRPr lang="tr-TR" sz="900" spc="400" baseline="0">
                <a:solidFill>
                  <a:schemeClr val="bg1"/>
                </a:solidFill>
                <a:latin typeface="Century Gothic" panose="020B0502020202020204" pitchFamily="34" charset="0"/>
              </a:defRPr>
            </a:lvl1pPr>
          </a:lstStyle>
          <a:p>
            <a:pPr>
              <a:defRPr lang="tr-TR"/>
            </a:pPr>
            <a:r>
              <a:rPr lang="tr-TR" cap="all" dirty="0"/>
              <a:t>21 Mayıs 20xx</a:t>
            </a:r>
          </a:p>
        </p:txBody>
      </p:sp>
    </p:spTree>
    <p:extLst>
      <p:ext uri="{BB962C8B-B14F-4D97-AF65-F5344CB8AC3E}">
        <p14:creationId xmlns:p14="http://schemas.microsoft.com/office/powerpoint/2010/main" val="390490700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Rakiplerimiz s2">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9172C710-E0AE-4BB2-88CC-99E77C188CA1}"/>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2" name="Başlık 1">
            <a:extLst>
              <a:ext uri="{FF2B5EF4-FFF2-40B4-BE49-F238E27FC236}">
                <a16:creationId xmlns:a16="http://schemas.microsoft.com/office/drawing/2014/main" id="{A24C9529-8AA8-4D29-9375-C579768868A4}"/>
              </a:ext>
            </a:extLst>
          </p:cNvPr>
          <p:cNvSpPr>
            <a:spLocks noGrp="1"/>
          </p:cNvSpPr>
          <p:nvPr>
            <p:ph type="title" hasCustomPrompt="1"/>
          </p:nvPr>
        </p:nvSpPr>
        <p:spPr>
          <a:xfrm>
            <a:off x="614107" y="501519"/>
            <a:ext cx="10515600" cy="492025"/>
          </a:xfrm>
          <a:prstGeom prst="rect">
            <a:avLst/>
          </a:prstGeom>
        </p:spPr>
        <p:txBody>
          <a:bodyPr rtlCol="0"/>
          <a:lstStyle>
            <a:lvl1pPr>
              <a:defRPr lang="tr-TR" sz="2800" b="1" cap="all" spc="400" baseline="0">
                <a:solidFill>
                  <a:schemeClr val="bg1"/>
                </a:solidFill>
                <a:latin typeface="Century Gothic" panose="020B0502020202020204" pitchFamily="34" charset="0"/>
              </a:defRPr>
            </a:lvl1pPr>
          </a:lstStyle>
          <a:p>
            <a:pPr rtl="0"/>
            <a:r>
              <a:rPr lang="tr-TR" noProof="0" dirty="0"/>
              <a:t>Başlık eklemek için tıklayın</a:t>
            </a:r>
          </a:p>
        </p:txBody>
      </p:sp>
      <p:sp>
        <p:nvSpPr>
          <p:cNvPr id="32" name="Metin Yer Tutucusu 14">
            <a:extLst>
              <a:ext uri="{FF2B5EF4-FFF2-40B4-BE49-F238E27FC236}">
                <a16:creationId xmlns:a16="http://schemas.microsoft.com/office/drawing/2014/main" id="{68E86424-D329-4314-90E5-3475B98D2DDA}"/>
              </a:ext>
            </a:extLst>
          </p:cNvPr>
          <p:cNvSpPr>
            <a:spLocks noGrp="1"/>
          </p:cNvSpPr>
          <p:nvPr>
            <p:ph type="body" sz="quarter" idx="15" hasCustomPrompt="1"/>
          </p:nvPr>
        </p:nvSpPr>
        <p:spPr>
          <a:xfrm>
            <a:off x="3927206" y="1599947"/>
            <a:ext cx="1706965" cy="492025"/>
          </a:xfrm>
          <a:prstGeom prst="rect">
            <a:avLst/>
          </a:prstGeom>
        </p:spPr>
        <p:txBody>
          <a:bodyPr rtlCol="0" anchor="ctr"/>
          <a:lstStyle>
            <a:lvl1pPr marL="0" indent="0" algn="ctr">
              <a:lnSpc>
                <a:spcPct val="100000"/>
              </a:lnSpc>
              <a:buNone/>
              <a:defRPr lang="tr-TR" sz="1000" b="1" cap="all" spc="200" baseline="0">
                <a:solidFill>
                  <a:schemeClr val="accent6"/>
                </a:solidFill>
                <a:latin typeface="Century Gothic" panose="020B0502020202020204" pitchFamily="34" charset="0"/>
              </a:defRPr>
            </a:lvl1pPr>
          </a:lstStyle>
          <a:p>
            <a:pPr lvl="0" rtl="0"/>
            <a:r>
              <a:rPr lang="tr-TR" noProof="0" dirty="0"/>
              <a:t>Ad eklemek için tıklayın</a:t>
            </a:r>
          </a:p>
        </p:txBody>
      </p:sp>
      <p:sp>
        <p:nvSpPr>
          <p:cNvPr id="40" name="Metin Yer Tutucusu 14">
            <a:extLst>
              <a:ext uri="{FF2B5EF4-FFF2-40B4-BE49-F238E27FC236}">
                <a16:creationId xmlns:a16="http://schemas.microsoft.com/office/drawing/2014/main" id="{64DB45FF-E618-4122-91A4-A6E4F2B7FCA0}"/>
              </a:ext>
            </a:extLst>
          </p:cNvPr>
          <p:cNvSpPr>
            <a:spLocks noGrp="1"/>
          </p:cNvSpPr>
          <p:nvPr>
            <p:ph type="body" sz="quarter" idx="20" hasCustomPrompt="1"/>
          </p:nvPr>
        </p:nvSpPr>
        <p:spPr>
          <a:xfrm>
            <a:off x="2423421" y="2378452"/>
            <a:ext cx="1183179" cy="492025"/>
          </a:xfrm>
          <a:prstGeom prst="rect">
            <a:avLst/>
          </a:prstGeom>
        </p:spPr>
        <p:txBody>
          <a:bodyPr rtlCol="0" anchor="ctr"/>
          <a:lstStyle>
            <a:lvl1pPr marL="0" indent="0" algn="ctr">
              <a:lnSpc>
                <a:spcPct val="100000"/>
              </a:lnSpc>
              <a:buNone/>
              <a:defRPr lang="tr-TR" sz="1800" b="1" cap="all" spc="200" baseline="0">
                <a:solidFill>
                  <a:schemeClr val="accent3"/>
                </a:solidFill>
                <a:latin typeface="Century Gothic" panose="020B0502020202020204" pitchFamily="34" charset="0"/>
              </a:defRPr>
            </a:lvl1pPr>
          </a:lstStyle>
          <a:p>
            <a:pPr lvl="0" rtl="0"/>
            <a:r>
              <a:rPr lang="tr-TR" noProof="0" dirty="0"/>
              <a:t>Ad eklemek için tıklayın</a:t>
            </a:r>
          </a:p>
        </p:txBody>
      </p:sp>
      <p:sp>
        <p:nvSpPr>
          <p:cNvPr id="54" name="Metin Yer Tutucusu 14">
            <a:extLst>
              <a:ext uri="{FF2B5EF4-FFF2-40B4-BE49-F238E27FC236}">
                <a16:creationId xmlns:a16="http://schemas.microsoft.com/office/drawing/2014/main" id="{9D03616C-C870-402E-9CD2-D61A8C881CE6}"/>
              </a:ext>
            </a:extLst>
          </p:cNvPr>
          <p:cNvSpPr>
            <a:spLocks noGrp="1"/>
          </p:cNvSpPr>
          <p:nvPr>
            <p:ph type="body" sz="quarter" idx="26" hasCustomPrompt="1"/>
          </p:nvPr>
        </p:nvSpPr>
        <p:spPr>
          <a:xfrm>
            <a:off x="5443586" y="2129182"/>
            <a:ext cx="1706965" cy="1048575"/>
          </a:xfrm>
          <a:prstGeom prst="rect">
            <a:avLst/>
          </a:prstGeom>
        </p:spPr>
        <p:txBody>
          <a:bodyPr rtlCol="0" anchor="ctr"/>
          <a:lstStyle>
            <a:lvl1pPr marL="0" indent="0" algn="ctr">
              <a:lnSpc>
                <a:spcPct val="100000"/>
              </a:lnSpc>
              <a:buNone/>
              <a:defRPr lang="tr-TR" sz="1600" b="1" cap="all" spc="200" baseline="0">
                <a:solidFill>
                  <a:schemeClr val="bg1"/>
                </a:solidFill>
                <a:latin typeface="Century Gothic" panose="020B0502020202020204" pitchFamily="34" charset="0"/>
              </a:defRPr>
            </a:lvl1pPr>
          </a:lstStyle>
          <a:p>
            <a:pPr lvl="0" rtl="0"/>
            <a:r>
              <a:rPr lang="tr-TR" noProof="0" dirty="0"/>
              <a:t>Ad eklemek için tıklayın</a:t>
            </a:r>
          </a:p>
        </p:txBody>
      </p:sp>
      <p:sp>
        <p:nvSpPr>
          <p:cNvPr id="49" name="Metin Yer Tutucusu 14">
            <a:extLst>
              <a:ext uri="{FF2B5EF4-FFF2-40B4-BE49-F238E27FC236}">
                <a16:creationId xmlns:a16="http://schemas.microsoft.com/office/drawing/2014/main" id="{1EFBBB7D-BA85-47E3-B62F-AA1F2F44FB51}"/>
              </a:ext>
            </a:extLst>
          </p:cNvPr>
          <p:cNvSpPr>
            <a:spLocks noGrp="1"/>
          </p:cNvSpPr>
          <p:nvPr>
            <p:ph type="body" sz="quarter" idx="25" hasCustomPrompt="1"/>
          </p:nvPr>
        </p:nvSpPr>
        <p:spPr>
          <a:xfrm>
            <a:off x="1234399" y="3528829"/>
            <a:ext cx="1209143" cy="492025"/>
          </a:xfrm>
          <a:prstGeom prst="rect">
            <a:avLst/>
          </a:prstGeom>
        </p:spPr>
        <p:txBody>
          <a:bodyPr rtlCol="0" anchor="ctr"/>
          <a:lstStyle>
            <a:lvl1pPr marL="0" indent="0" algn="ctr">
              <a:lnSpc>
                <a:spcPct val="100000"/>
              </a:lnSpc>
              <a:buNone/>
              <a:defRPr lang="tr-TR" sz="1000" b="1" cap="all" spc="200" baseline="0">
                <a:solidFill>
                  <a:schemeClr val="accent6"/>
                </a:solidFill>
                <a:latin typeface="Century Gothic" panose="020B0502020202020204" pitchFamily="34" charset="0"/>
              </a:defRPr>
            </a:lvl1pPr>
          </a:lstStyle>
          <a:p>
            <a:pPr lvl="0" rtl="0"/>
            <a:r>
              <a:rPr lang="tr-TR" noProof="0" dirty="0"/>
              <a:t>Ad eklemek için tıklayın</a:t>
            </a:r>
          </a:p>
        </p:txBody>
      </p:sp>
      <p:sp>
        <p:nvSpPr>
          <p:cNvPr id="38" name="Metin Yer Tutucusu 14">
            <a:extLst>
              <a:ext uri="{FF2B5EF4-FFF2-40B4-BE49-F238E27FC236}">
                <a16:creationId xmlns:a16="http://schemas.microsoft.com/office/drawing/2014/main" id="{956FCC53-780F-4831-91B6-1F8A24502CB9}"/>
              </a:ext>
            </a:extLst>
          </p:cNvPr>
          <p:cNvSpPr>
            <a:spLocks noGrp="1"/>
          </p:cNvSpPr>
          <p:nvPr>
            <p:ph type="body" sz="quarter" idx="19" hasCustomPrompt="1"/>
          </p:nvPr>
        </p:nvSpPr>
        <p:spPr>
          <a:xfrm>
            <a:off x="7131018" y="3528829"/>
            <a:ext cx="1380681" cy="492025"/>
          </a:xfrm>
          <a:prstGeom prst="rect">
            <a:avLst/>
          </a:prstGeom>
        </p:spPr>
        <p:txBody>
          <a:bodyPr rtlCol="0" anchor="ctr"/>
          <a:lstStyle>
            <a:lvl1pPr marL="0" indent="0" algn="ctr">
              <a:lnSpc>
                <a:spcPct val="100000"/>
              </a:lnSpc>
              <a:buNone/>
              <a:defRPr lang="tr-TR" sz="1000" b="1" cap="all" spc="200" baseline="0">
                <a:solidFill>
                  <a:schemeClr val="accent6"/>
                </a:solidFill>
                <a:latin typeface="Century Gothic" panose="020B0502020202020204" pitchFamily="34" charset="0"/>
              </a:defRPr>
            </a:lvl1pPr>
          </a:lstStyle>
          <a:p>
            <a:pPr lvl="0" rtl="0"/>
            <a:r>
              <a:rPr lang="tr-TR" noProof="0" dirty="0"/>
              <a:t>Ad eklemek için tıklayın</a:t>
            </a:r>
          </a:p>
        </p:txBody>
      </p:sp>
      <p:sp>
        <p:nvSpPr>
          <p:cNvPr id="44" name="Metin Yer Tutucusu 14">
            <a:extLst>
              <a:ext uri="{FF2B5EF4-FFF2-40B4-BE49-F238E27FC236}">
                <a16:creationId xmlns:a16="http://schemas.microsoft.com/office/drawing/2014/main" id="{5A939BCA-4047-481F-B0C2-85F9AFDDFAFF}"/>
              </a:ext>
            </a:extLst>
          </p:cNvPr>
          <p:cNvSpPr>
            <a:spLocks noGrp="1"/>
          </p:cNvSpPr>
          <p:nvPr>
            <p:ph type="body" sz="quarter" idx="22" hasCustomPrompt="1"/>
          </p:nvPr>
        </p:nvSpPr>
        <p:spPr>
          <a:xfrm>
            <a:off x="1322436" y="4634331"/>
            <a:ext cx="1183179" cy="492025"/>
          </a:xfrm>
          <a:prstGeom prst="rect">
            <a:avLst/>
          </a:prstGeom>
        </p:spPr>
        <p:txBody>
          <a:bodyPr rtlCol="0" anchor="ctr"/>
          <a:lstStyle>
            <a:lvl1pPr marL="0" indent="0" algn="ctr">
              <a:lnSpc>
                <a:spcPct val="100000"/>
              </a:lnSpc>
              <a:buNone/>
              <a:defRPr lang="tr-TR" sz="1800" b="1" cap="all" spc="200" baseline="0">
                <a:solidFill>
                  <a:schemeClr val="accent1">
                    <a:lumMod val="50000"/>
                    <a:lumOff val="50000"/>
                  </a:schemeClr>
                </a:solidFill>
                <a:latin typeface="Century Gothic" panose="020B0502020202020204" pitchFamily="34" charset="0"/>
              </a:defRPr>
            </a:lvl1pPr>
          </a:lstStyle>
          <a:p>
            <a:pPr lvl="0" rtl="0"/>
            <a:r>
              <a:rPr lang="tr-TR" noProof="0" dirty="0"/>
              <a:t>Ad eklemek için tıklayın</a:t>
            </a:r>
          </a:p>
        </p:txBody>
      </p:sp>
      <p:sp>
        <p:nvSpPr>
          <p:cNvPr id="42" name="Metin Yer Tutucusu 14">
            <a:extLst>
              <a:ext uri="{FF2B5EF4-FFF2-40B4-BE49-F238E27FC236}">
                <a16:creationId xmlns:a16="http://schemas.microsoft.com/office/drawing/2014/main" id="{EEACD572-F95D-4ABE-9CC6-03D3CAF89EBF}"/>
              </a:ext>
            </a:extLst>
          </p:cNvPr>
          <p:cNvSpPr>
            <a:spLocks noGrp="1"/>
          </p:cNvSpPr>
          <p:nvPr>
            <p:ph type="body" sz="quarter" idx="21" hasCustomPrompt="1"/>
          </p:nvPr>
        </p:nvSpPr>
        <p:spPr>
          <a:xfrm>
            <a:off x="2859913" y="4459860"/>
            <a:ext cx="1183179" cy="492025"/>
          </a:xfrm>
          <a:prstGeom prst="rect">
            <a:avLst/>
          </a:prstGeom>
        </p:spPr>
        <p:txBody>
          <a:bodyPr rtlCol="0" anchor="ctr"/>
          <a:lstStyle>
            <a:lvl1pPr marL="0" indent="0" algn="ctr">
              <a:lnSpc>
                <a:spcPct val="100000"/>
              </a:lnSpc>
              <a:buNone/>
              <a:defRPr lang="tr-TR" sz="1800" b="1" cap="all" spc="200" baseline="0">
                <a:solidFill>
                  <a:schemeClr val="accent5"/>
                </a:solidFill>
                <a:latin typeface="Century Gothic" panose="020B0502020202020204" pitchFamily="34" charset="0"/>
              </a:defRPr>
            </a:lvl1pPr>
          </a:lstStyle>
          <a:p>
            <a:pPr lvl="0" rtl="0"/>
            <a:r>
              <a:rPr lang="tr-TR" noProof="0" dirty="0"/>
              <a:t>Ad eklemek için tıklayın</a:t>
            </a:r>
          </a:p>
        </p:txBody>
      </p:sp>
      <p:sp>
        <p:nvSpPr>
          <p:cNvPr id="46" name="Metin Yer Tutucusu 14">
            <a:extLst>
              <a:ext uri="{FF2B5EF4-FFF2-40B4-BE49-F238E27FC236}">
                <a16:creationId xmlns:a16="http://schemas.microsoft.com/office/drawing/2014/main" id="{F21A51C9-DB80-45BF-8C5D-A0236927289E}"/>
              </a:ext>
            </a:extLst>
          </p:cNvPr>
          <p:cNvSpPr>
            <a:spLocks noGrp="1"/>
          </p:cNvSpPr>
          <p:nvPr>
            <p:ph type="body" sz="quarter" idx="23" hasCustomPrompt="1"/>
          </p:nvPr>
        </p:nvSpPr>
        <p:spPr>
          <a:xfrm>
            <a:off x="5237403" y="4321788"/>
            <a:ext cx="1183179" cy="492025"/>
          </a:xfrm>
          <a:prstGeom prst="rect">
            <a:avLst/>
          </a:prstGeom>
        </p:spPr>
        <p:txBody>
          <a:bodyPr rtlCol="0" anchor="ctr"/>
          <a:lstStyle>
            <a:lvl1pPr marL="0" indent="0" algn="ctr">
              <a:lnSpc>
                <a:spcPct val="100000"/>
              </a:lnSpc>
              <a:buNone/>
              <a:defRPr lang="tr-TR" sz="1800" b="1" cap="all" spc="200" baseline="0">
                <a:solidFill>
                  <a:schemeClr val="accent6">
                    <a:lumMod val="75000"/>
                  </a:schemeClr>
                </a:solidFill>
                <a:latin typeface="Century Gothic" panose="020B0502020202020204" pitchFamily="34" charset="0"/>
              </a:defRPr>
            </a:lvl1pPr>
          </a:lstStyle>
          <a:p>
            <a:pPr lvl="0" rtl="0"/>
            <a:r>
              <a:rPr lang="tr-TR" noProof="0" dirty="0"/>
              <a:t>Ad eklemek için tıklayın</a:t>
            </a:r>
          </a:p>
        </p:txBody>
      </p:sp>
      <p:sp>
        <p:nvSpPr>
          <p:cNvPr id="34" name="Metin Yer Tutucusu 14">
            <a:extLst>
              <a:ext uri="{FF2B5EF4-FFF2-40B4-BE49-F238E27FC236}">
                <a16:creationId xmlns:a16="http://schemas.microsoft.com/office/drawing/2014/main" id="{AAF01185-D17F-4327-A264-7BA944344077}"/>
              </a:ext>
            </a:extLst>
          </p:cNvPr>
          <p:cNvSpPr>
            <a:spLocks noGrp="1"/>
          </p:cNvSpPr>
          <p:nvPr>
            <p:ph type="body" sz="quarter" idx="17" hasCustomPrompt="1"/>
          </p:nvPr>
        </p:nvSpPr>
        <p:spPr>
          <a:xfrm>
            <a:off x="3927206" y="5468790"/>
            <a:ext cx="1706965" cy="492025"/>
          </a:xfrm>
          <a:prstGeom prst="rect">
            <a:avLst/>
          </a:prstGeom>
        </p:spPr>
        <p:txBody>
          <a:bodyPr rtlCol="0" anchor="ctr"/>
          <a:lstStyle>
            <a:lvl1pPr marL="0" indent="0" algn="ctr">
              <a:lnSpc>
                <a:spcPct val="100000"/>
              </a:lnSpc>
              <a:buNone/>
              <a:defRPr lang="tr-TR" sz="1000" b="1" cap="all" spc="200" baseline="0">
                <a:solidFill>
                  <a:schemeClr val="accent6"/>
                </a:solidFill>
                <a:latin typeface="Century Gothic" panose="020B0502020202020204" pitchFamily="34" charset="0"/>
              </a:defRPr>
            </a:lvl1pPr>
          </a:lstStyle>
          <a:p>
            <a:pPr lvl="0" rtl="0"/>
            <a:r>
              <a:rPr lang="tr-TR" noProof="0" dirty="0"/>
              <a:t>Ad eklemek için tıklayın</a:t>
            </a:r>
          </a:p>
        </p:txBody>
      </p:sp>
      <p:sp>
        <p:nvSpPr>
          <p:cNvPr id="48" name="Metin Yer Tutucusu 14">
            <a:extLst>
              <a:ext uri="{FF2B5EF4-FFF2-40B4-BE49-F238E27FC236}">
                <a16:creationId xmlns:a16="http://schemas.microsoft.com/office/drawing/2014/main" id="{0F026DA0-6868-4098-AA73-18F8CB275090}"/>
              </a:ext>
            </a:extLst>
          </p:cNvPr>
          <p:cNvSpPr>
            <a:spLocks noGrp="1"/>
          </p:cNvSpPr>
          <p:nvPr>
            <p:ph type="body" sz="quarter" idx="24" hasCustomPrompt="1"/>
          </p:nvPr>
        </p:nvSpPr>
        <p:spPr>
          <a:xfrm>
            <a:off x="6486546" y="5195673"/>
            <a:ext cx="1183179" cy="492025"/>
          </a:xfrm>
          <a:prstGeom prst="rect">
            <a:avLst/>
          </a:prstGeom>
        </p:spPr>
        <p:txBody>
          <a:bodyPr rtlCol="0" anchor="ctr"/>
          <a:lstStyle>
            <a:lvl1pPr marL="0" indent="0" algn="ctr">
              <a:lnSpc>
                <a:spcPct val="100000"/>
              </a:lnSpc>
              <a:buNone/>
              <a:defRPr lang="tr-TR" sz="1800" b="1" cap="all" spc="200" baseline="0">
                <a:solidFill>
                  <a:schemeClr val="bg1">
                    <a:lumMod val="75000"/>
                  </a:schemeClr>
                </a:solidFill>
                <a:latin typeface="Century Gothic" panose="020B0502020202020204" pitchFamily="34" charset="0"/>
              </a:defRPr>
            </a:lvl1pPr>
          </a:lstStyle>
          <a:p>
            <a:pPr lvl="0" rtl="0"/>
            <a:r>
              <a:rPr lang="tr-TR" noProof="0" dirty="0"/>
              <a:t>Ad eklemek için tıklayın</a:t>
            </a:r>
          </a:p>
        </p:txBody>
      </p:sp>
      <p:cxnSp>
        <p:nvCxnSpPr>
          <p:cNvPr id="17" name="Düz Bağlayıcı 16">
            <a:extLst>
              <a:ext uri="{FF2B5EF4-FFF2-40B4-BE49-F238E27FC236}">
                <a16:creationId xmlns:a16="http://schemas.microsoft.com/office/drawing/2014/main" id="{C6886378-0368-485F-8D6E-3C9CB4C63C1F}"/>
              </a:ext>
              <a:ext uri="{C183D7F6-B498-43B3-948B-1728B52AA6E4}">
                <adec:decorative xmlns:adec="http://schemas.microsoft.com/office/drawing/2017/decorative" val="1"/>
              </a:ext>
            </a:extLst>
          </p:cNvPr>
          <p:cNvCxnSpPr>
            <a:cxnSpLocks/>
          </p:cNvCxnSpPr>
          <p:nvPr userDrawn="1"/>
        </p:nvCxnSpPr>
        <p:spPr>
          <a:xfrm>
            <a:off x="2447369" y="3774842"/>
            <a:ext cx="4683649"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2" name="Düz Bağlayıcı 51">
            <a:extLst>
              <a:ext uri="{FF2B5EF4-FFF2-40B4-BE49-F238E27FC236}">
                <a16:creationId xmlns:a16="http://schemas.microsoft.com/office/drawing/2014/main" id="{58EB2C4E-9EF3-4CC7-9BDE-ED5598CCBF65}"/>
              </a:ext>
              <a:ext uri="{C183D7F6-B498-43B3-948B-1728B52AA6E4}">
                <adec:decorative xmlns:adec="http://schemas.microsoft.com/office/drawing/2017/decorative" val="1"/>
              </a:ext>
            </a:extLst>
          </p:cNvPr>
          <p:cNvCxnSpPr>
            <a:cxnSpLocks/>
          </p:cNvCxnSpPr>
          <p:nvPr userDrawn="1"/>
        </p:nvCxnSpPr>
        <p:spPr>
          <a:xfrm flipV="1">
            <a:off x="4780689" y="2091972"/>
            <a:ext cx="4678" cy="3376818"/>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1" name="Alt Bilgi Yer Tutucusu 15">
            <a:extLst>
              <a:ext uri="{FF2B5EF4-FFF2-40B4-BE49-F238E27FC236}">
                <a16:creationId xmlns:a16="http://schemas.microsoft.com/office/drawing/2014/main" id="{95A4BAFB-A1C5-4E01-9E16-ED02AADB1FA5}"/>
              </a:ext>
            </a:extLst>
          </p:cNvPr>
          <p:cNvSpPr>
            <a:spLocks noGrp="1"/>
          </p:cNvSpPr>
          <p:nvPr>
            <p:ph type="ftr" sz="quarter" idx="3"/>
          </p:nvPr>
        </p:nvSpPr>
        <p:spPr>
          <a:xfrm rot="5400000">
            <a:off x="10541127" y="1408176"/>
            <a:ext cx="2770499" cy="365125"/>
          </a:xfrm>
          <a:prstGeom prst="rect">
            <a:avLst/>
          </a:prstGeom>
        </p:spPr>
        <p:txBody>
          <a:bodyPr rtlCol="0" anchor="ctr"/>
          <a:lstStyle>
            <a:lvl1pPr algn="r">
              <a:defRPr lang="tr-TR" sz="900" cap="all" spc="400" baseline="0">
                <a:solidFill>
                  <a:schemeClr val="bg1"/>
                </a:solidFill>
                <a:effectLst>
                  <a:outerShdw blurRad="38100" dist="38100" dir="2700000" algn="tl">
                    <a:srgbClr val="000000">
                      <a:alpha val="43137"/>
                    </a:srgbClr>
                  </a:outerShdw>
                </a:effectLst>
                <a:latin typeface="Century Gothic" panose="020B0502020202020204" pitchFamily="34" charset="0"/>
              </a:defRPr>
            </a:lvl1pPr>
          </a:lstStyle>
          <a:p>
            <a:r>
              <a:rPr lang="tr-TR" dirty="0"/>
              <a:t>SUNU BAŞLIĞI</a:t>
            </a:r>
          </a:p>
        </p:txBody>
      </p:sp>
      <p:sp>
        <p:nvSpPr>
          <p:cNvPr id="22" name="Slayt Numarası Yer Tutucusu 16">
            <a:extLst>
              <a:ext uri="{FF2B5EF4-FFF2-40B4-BE49-F238E27FC236}">
                <a16:creationId xmlns:a16="http://schemas.microsoft.com/office/drawing/2014/main" id="{D2409207-E360-4301-9134-4DA109683DDC}"/>
              </a:ext>
            </a:extLst>
          </p:cNvPr>
          <p:cNvSpPr>
            <a:spLocks noGrp="1"/>
          </p:cNvSpPr>
          <p:nvPr>
            <p:ph type="sldNum" sz="quarter" idx="4"/>
          </p:nvPr>
        </p:nvSpPr>
        <p:spPr>
          <a:xfrm>
            <a:off x="11519019" y="3164804"/>
            <a:ext cx="545911" cy="580029"/>
          </a:xfrm>
          <a:prstGeom prst="rect">
            <a:avLst/>
          </a:prstGeom>
        </p:spPr>
        <p:txBody>
          <a:bodyPr rtlCol="0" anchor="ctr"/>
          <a:lstStyle>
            <a:lvl1pPr algn="r">
              <a:defRPr lang="tr-TR" sz="1600">
                <a:solidFill>
                  <a:schemeClr val="accent1"/>
                </a:solidFill>
                <a:effectLst>
                  <a:outerShdw blurRad="38100" dist="38100" dir="2700000" algn="tl">
                    <a:srgbClr val="000000">
                      <a:alpha val="43137"/>
                    </a:srgbClr>
                  </a:outerShdw>
                </a:effectLst>
                <a:latin typeface="Calibri Light" panose="020F0302020204030204" pitchFamily="34" charset="0"/>
                <a:cs typeface="+mn-cs"/>
              </a:defRPr>
            </a:lvl1pPr>
          </a:lstStyle>
          <a:p>
            <a:pPr>
              <a:defRPr lang="tr-TR"/>
            </a:pPr>
            <a:fld id="{8D1FC6F8-0BCD-47E9-9C64-690771D9C143}" type="slidenum">
              <a:rPr lang="tr-TR" smtClean="0"/>
              <a:pPr>
                <a:defRPr lang="tr-TR"/>
              </a:pPr>
              <a:t>‹#›</a:t>
            </a:fld>
            <a:endParaRPr lang="tr-TR" dirty="0"/>
          </a:p>
        </p:txBody>
      </p:sp>
      <p:sp>
        <p:nvSpPr>
          <p:cNvPr id="23" name="Tarih Yer Tutucusu 14">
            <a:extLst>
              <a:ext uri="{FF2B5EF4-FFF2-40B4-BE49-F238E27FC236}">
                <a16:creationId xmlns:a16="http://schemas.microsoft.com/office/drawing/2014/main" id="{F78AA50C-2DC6-46C5-B2CE-FB29A305F81D}"/>
              </a:ext>
            </a:extLst>
          </p:cNvPr>
          <p:cNvSpPr>
            <a:spLocks noGrp="1"/>
          </p:cNvSpPr>
          <p:nvPr>
            <p:ph type="dt" sz="half" idx="2"/>
          </p:nvPr>
        </p:nvSpPr>
        <p:spPr>
          <a:xfrm rot="5400000">
            <a:off x="10595991" y="5074920"/>
            <a:ext cx="2647667" cy="365125"/>
          </a:xfrm>
          <a:prstGeom prst="rect">
            <a:avLst/>
          </a:prstGeom>
        </p:spPr>
        <p:txBody>
          <a:bodyPr rtlCol="0" anchor="ctr"/>
          <a:lstStyle>
            <a:lvl1pPr>
              <a:defRPr lang="tr-TR" sz="900" spc="400" baseline="0">
                <a:solidFill>
                  <a:schemeClr val="bg1"/>
                </a:solidFill>
                <a:effectLst>
                  <a:outerShdw blurRad="38100" dist="38100" dir="2700000" algn="tl">
                    <a:srgbClr val="000000">
                      <a:alpha val="43137"/>
                    </a:srgbClr>
                  </a:outerShdw>
                </a:effectLst>
                <a:latin typeface="Century Gothic" panose="020B0502020202020204" pitchFamily="34" charset="0"/>
              </a:defRPr>
            </a:lvl1pPr>
          </a:lstStyle>
          <a:p>
            <a:pPr>
              <a:defRPr lang="tr-TR"/>
            </a:pPr>
            <a:r>
              <a:rPr lang="tr-TR" cap="all" dirty="0"/>
              <a:t>21 Mayıs 20xx</a:t>
            </a:r>
          </a:p>
        </p:txBody>
      </p:sp>
    </p:spTree>
    <p:extLst>
      <p:ext uri="{BB962C8B-B14F-4D97-AF65-F5344CB8AC3E}">
        <p14:creationId xmlns:p14="http://schemas.microsoft.com/office/powerpoint/2010/main" val="237263457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üyüme Stratejisi">
    <p:spTree>
      <p:nvGrpSpPr>
        <p:cNvPr id="1" name=""/>
        <p:cNvGrpSpPr/>
        <p:nvPr/>
      </p:nvGrpSpPr>
      <p:grpSpPr>
        <a:xfrm>
          <a:off x="0" y="0"/>
          <a:ext cx="0" cy="0"/>
          <a:chOff x="0" y="0"/>
          <a:chExt cx="0" cy="0"/>
        </a:xfrm>
      </p:grpSpPr>
      <p:pic>
        <p:nvPicPr>
          <p:cNvPr id="2" name="Grafik 1">
            <a:extLst>
              <a:ext uri="{FF2B5EF4-FFF2-40B4-BE49-F238E27FC236}">
                <a16:creationId xmlns:a16="http://schemas.microsoft.com/office/drawing/2014/main" id="{FEDCC43F-6D79-4D9A-A842-74287B40D33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3371"/>
            <a:ext cx="12192000" cy="6858000"/>
          </a:xfrm>
          <a:prstGeom prst="rect">
            <a:avLst/>
          </a:prstGeom>
        </p:spPr>
      </p:pic>
      <p:sp>
        <p:nvSpPr>
          <p:cNvPr id="3" name="Başlık 2">
            <a:extLst>
              <a:ext uri="{FF2B5EF4-FFF2-40B4-BE49-F238E27FC236}">
                <a16:creationId xmlns:a16="http://schemas.microsoft.com/office/drawing/2014/main" id="{A8255D77-6260-4F8F-86E3-D0AAF36FA403}"/>
              </a:ext>
            </a:extLst>
          </p:cNvPr>
          <p:cNvSpPr>
            <a:spLocks noGrp="1"/>
          </p:cNvSpPr>
          <p:nvPr>
            <p:ph type="title" hasCustomPrompt="1"/>
          </p:nvPr>
        </p:nvSpPr>
        <p:spPr>
          <a:xfrm>
            <a:off x="3294345" y="1158710"/>
            <a:ext cx="5611660" cy="677782"/>
          </a:xfrm>
          <a:prstGeom prst="rect">
            <a:avLst/>
          </a:prstGeom>
        </p:spPr>
        <p:txBody>
          <a:bodyPr rtlCol="0" anchor="b"/>
          <a:lstStyle>
            <a:lvl1pPr algn="ctr">
              <a:defRPr lang="tr-TR" sz="2800" b="1" cap="all" spc="400" baseline="0">
                <a:solidFill>
                  <a:schemeClr val="bg1"/>
                </a:solidFill>
                <a:latin typeface="Century Gothic" panose="020B0502020202020204" pitchFamily="34" charset="0"/>
              </a:defRPr>
            </a:lvl1pPr>
          </a:lstStyle>
          <a:p>
            <a:pPr rtl="0"/>
            <a:r>
              <a:rPr lang="tr-TR" noProof="0" dirty="0"/>
              <a:t>Başlık eklemek için tıklayın</a:t>
            </a:r>
          </a:p>
        </p:txBody>
      </p:sp>
      <p:sp>
        <p:nvSpPr>
          <p:cNvPr id="8" name="Metin Yer Tutucusu 14">
            <a:extLst>
              <a:ext uri="{FF2B5EF4-FFF2-40B4-BE49-F238E27FC236}">
                <a16:creationId xmlns:a16="http://schemas.microsoft.com/office/drawing/2014/main" id="{5C91A828-665B-4FC2-950E-370DF47348CE}"/>
              </a:ext>
            </a:extLst>
          </p:cNvPr>
          <p:cNvSpPr>
            <a:spLocks noGrp="1"/>
          </p:cNvSpPr>
          <p:nvPr>
            <p:ph type="body" sz="quarter" idx="19" hasCustomPrompt="1"/>
          </p:nvPr>
        </p:nvSpPr>
        <p:spPr>
          <a:xfrm>
            <a:off x="3519730" y="1836492"/>
            <a:ext cx="5152539" cy="718457"/>
          </a:xfrm>
          <a:prstGeom prst="rect">
            <a:avLst/>
          </a:prstGeom>
        </p:spPr>
        <p:txBody>
          <a:bodyPr rtlCol="0"/>
          <a:lstStyle>
            <a:lvl1pPr marL="0" indent="0" algn="ctr">
              <a:buNone/>
              <a:defRPr lang="tr-TR" sz="1800" cap="none" spc="200" baseline="0">
                <a:solidFill>
                  <a:schemeClr val="bg1"/>
                </a:solidFill>
                <a:latin typeface="Calibri Light" panose="020F0302020204030204" pitchFamily="34" charset="0"/>
                <a:cs typeface="+mn-cs"/>
              </a:defRPr>
            </a:lvl1pPr>
          </a:lstStyle>
          <a:p>
            <a:pPr lvl="0" rtl="0"/>
            <a:r>
              <a:rPr lang="tr-TR" noProof="0" dirty="0"/>
              <a:t>Alt başlık ekleyin</a:t>
            </a:r>
          </a:p>
        </p:txBody>
      </p:sp>
      <p:sp>
        <p:nvSpPr>
          <p:cNvPr id="10" name="Metin Yer Tutucusu 14">
            <a:extLst>
              <a:ext uri="{FF2B5EF4-FFF2-40B4-BE49-F238E27FC236}">
                <a16:creationId xmlns:a16="http://schemas.microsoft.com/office/drawing/2014/main" id="{0BE18AA7-27E7-4763-A428-079E43A450DA}"/>
              </a:ext>
            </a:extLst>
          </p:cNvPr>
          <p:cNvSpPr>
            <a:spLocks noGrp="1"/>
          </p:cNvSpPr>
          <p:nvPr>
            <p:ph type="body" sz="quarter" idx="26" hasCustomPrompt="1"/>
          </p:nvPr>
        </p:nvSpPr>
        <p:spPr>
          <a:xfrm>
            <a:off x="1833290" y="3262556"/>
            <a:ext cx="1706965" cy="1048575"/>
          </a:xfrm>
          <a:prstGeom prst="rect">
            <a:avLst/>
          </a:prstGeom>
        </p:spPr>
        <p:txBody>
          <a:bodyPr rtlCol="0" anchor="ctr"/>
          <a:lstStyle>
            <a:lvl1pPr marL="0" indent="0" algn="ctr">
              <a:lnSpc>
                <a:spcPct val="100000"/>
              </a:lnSpc>
              <a:buNone/>
              <a:defRPr lang="tr-TR" sz="1600" b="1" cap="all" spc="200" baseline="0">
                <a:solidFill>
                  <a:schemeClr val="accent6"/>
                </a:solidFill>
                <a:latin typeface="Century Gothic" panose="020B0502020202020204" pitchFamily="34" charset="0"/>
              </a:defRPr>
            </a:lvl1pPr>
          </a:lstStyle>
          <a:p>
            <a:pPr lvl="0" rtl="0"/>
            <a:r>
              <a:rPr lang="tr-TR" noProof="0" dirty="0"/>
              <a:t>Ad eklemek için tıklayın</a:t>
            </a:r>
          </a:p>
        </p:txBody>
      </p:sp>
      <p:sp>
        <p:nvSpPr>
          <p:cNvPr id="17" name="Metin Yer Tutucusu 14">
            <a:extLst>
              <a:ext uri="{FF2B5EF4-FFF2-40B4-BE49-F238E27FC236}">
                <a16:creationId xmlns:a16="http://schemas.microsoft.com/office/drawing/2014/main" id="{6ED488B3-3B38-4DE8-8789-E9C406DB6525}"/>
              </a:ext>
            </a:extLst>
          </p:cNvPr>
          <p:cNvSpPr>
            <a:spLocks noGrp="1"/>
          </p:cNvSpPr>
          <p:nvPr>
            <p:ph type="body" sz="quarter" idx="27" hasCustomPrompt="1"/>
          </p:nvPr>
        </p:nvSpPr>
        <p:spPr>
          <a:xfrm>
            <a:off x="5053332" y="3262556"/>
            <a:ext cx="1706965" cy="1048575"/>
          </a:xfrm>
          <a:prstGeom prst="rect">
            <a:avLst/>
          </a:prstGeom>
        </p:spPr>
        <p:txBody>
          <a:bodyPr rtlCol="0" anchor="ctr"/>
          <a:lstStyle>
            <a:lvl1pPr marL="0" indent="0" algn="ctr">
              <a:lnSpc>
                <a:spcPct val="100000"/>
              </a:lnSpc>
              <a:buNone/>
              <a:defRPr lang="tr-TR" sz="1600" b="1" cap="all" spc="200" baseline="0">
                <a:solidFill>
                  <a:schemeClr val="accent6"/>
                </a:solidFill>
                <a:latin typeface="Century Gothic" panose="020B0502020202020204" pitchFamily="34" charset="0"/>
              </a:defRPr>
            </a:lvl1pPr>
          </a:lstStyle>
          <a:p>
            <a:pPr lvl="0" rtl="0"/>
            <a:r>
              <a:rPr lang="tr-TR" noProof="0" dirty="0"/>
              <a:t>Ad eklemek için tıklayın</a:t>
            </a:r>
          </a:p>
        </p:txBody>
      </p:sp>
      <p:sp>
        <p:nvSpPr>
          <p:cNvPr id="19" name="Metin Yer Tutucusu 14">
            <a:extLst>
              <a:ext uri="{FF2B5EF4-FFF2-40B4-BE49-F238E27FC236}">
                <a16:creationId xmlns:a16="http://schemas.microsoft.com/office/drawing/2014/main" id="{5717E8AA-E5DC-43D1-BED9-1A8F554EB61F}"/>
              </a:ext>
            </a:extLst>
          </p:cNvPr>
          <p:cNvSpPr>
            <a:spLocks noGrp="1"/>
          </p:cNvSpPr>
          <p:nvPr>
            <p:ph type="body" sz="quarter" idx="28" hasCustomPrompt="1"/>
          </p:nvPr>
        </p:nvSpPr>
        <p:spPr>
          <a:xfrm>
            <a:off x="8197008" y="3262556"/>
            <a:ext cx="1706965" cy="1048575"/>
          </a:xfrm>
          <a:prstGeom prst="rect">
            <a:avLst/>
          </a:prstGeom>
        </p:spPr>
        <p:txBody>
          <a:bodyPr rtlCol="0" anchor="ctr"/>
          <a:lstStyle>
            <a:lvl1pPr marL="0" indent="0" algn="ctr">
              <a:lnSpc>
                <a:spcPct val="100000"/>
              </a:lnSpc>
              <a:buNone/>
              <a:defRPr lang="tr-TR" sz="1600" b="1" cap="all" spc="200" baseline="0">
                <a:solidFill>
                  <a:schemeClr val="accent6"/>
                </a:solidFill>
                <a:latin typeface="Century Gothic" panose="020B0502020202020204" pitchFamily="34" charset="0"/>
              </a:defRPr>
            </a:lvl1pPr>
          </a:lstStyle>
          <a:p>
            <a:pPr lvl="0" rtl="0"/>
            <a:r>
              <a:rPr lang="tr-TR" noProof="0" dirty="0"/>
              <a:t>Ad eklemek için tıklayın</a:t>
            </a:r>
          </a:p>
        </p:txBody>
      </p:sp>
      <p:sp>
        <p:nvSpPr>
          <p:cNvPr id="20" name="Metin Yer Tutucusu 14">
            <a:extLst>
              <a:ext uri="{FF2B5EF4-FFF2-40B4-BE49-F238E27FC236}">
                <a16:creationId xmlns:a16="http://schemas.microsoft.com/office/drawing/2014/main" id="{83A9D178-AD0E-4E87-97B3-88B79A533B1B}"/>
              </a:ext>
            </a:extLst>
          </p:cNvPr>
          <p:cNvSpPr>
            <a:spLocks noGrp="1"/>
          </p:cNvSpPr>
          <p:nvPr>
            <p:ph type="body" sz="quarter" idx="13" hasCustomPrompt="1"/>
          </p:nvPr>
        </p:nvSpPr>
        <p:spPr>
          <a:xfrm>
            <a:off x="1462028" y="4704557"/>
            <a:ext cx="2431015" cy="1148945"/>
          </a:xfrm>
          <a:prstGeom prst="rect">
            <a:avLst/>
          </a:prstGeom>
        </p:spPr>
        <p:txBody>
          <a:bodyPr rtlCol="0"/>
          <a:lstStyle>
            <a:lvl1pPr marL="0" indent="0" algn="ctr">
              <a:lnSpc>
                <a:spcPct val="125000"/>
              </a:lnSpc>
              <a:spcBef>
                <a:spcPts val="0"/>
              </a:spcBef>
              <a:buNone/>
              <a:defRPr lang="tr-TR" sz="1400" cap="none" spc="0" baseline="0">
                <a:solidFill>
                  <a:schemeClr val="bg1"/>
                </a:solidFill>
                <a:latin typeface="Calibri Light" panose="020F0302020204030204" pitchFamily="34" charset="0"/>
                <a:cs typeface="+mn-cs"/>
              </a:defRPr>
            </a:lvl1pPr>
          </a:lstStyle>
          <a:p>
            <a:pPr lvl="0" rtl="0"/>
            <a:r>
              <a:rPr lang="tr-TR" noProof="0" dirty="0"/>
              <a:t>Metin eklemek için tıklayın</a:t>
            </a:r>
          </a:p>
        </p:txBody>
      </p:sp>
      <p:sp>
        <p:nvSpPr>
          <p:cNvPr id="21" name="Metin Yer Tutucusu 14">
            <a:extLst>
              <a:ext uri="{FF2B5EF4-FFF2-40B4-BE49-F238E27FC236}">
                <a16:creationId xmlns:a16="http://schemas.microsoft.com/office/drawing/2014/main" id="{BF8B39EE-8EB7-4880-A9FE-9F98D23984F3}"/>
              </a:ext>
            </a:extLst>
          </p:cNvPr>
          <p:cNvSpPr>
            <a:spLocks noGrp="1"/>
          </p:cNvSpPr>
          <p:nvPr>
            <p:ph type="body" sz="quarter" idx="29" hasCustomPrompt="1"/>
          </p:nvPr>
        </p:nvSpPr>
        <p:spPr>
          <a:xfrm>
            <a:off x="4691306" y="4704558"/>
            <a:ext cx="2431015" cy="1148945"/>
          </a:xfrm>
          <a:prstGeom prst="rect">
            <a:avLst/>
          </a:prstGeom>
        </p:spPr>
        <p:txBody>
          <a:bodyPr rtlCol="0"/>
          <a:lstStyle>
            <a:lvl1pPr marL="0" indent="0" algn="ctr">
              <a:lnSpc>
                <a:spcPct val="125000"/>
              </a:lnSpc>
              <a:spcBef>
                <a:spcPts val="0"/>
              </a:spcBef>
              <a:buNone/>
              <a:defRPr lang="tr-TR" sz="1400" cap="none" spc="0" baseline="0">
                <a:solidFill>
                  <a:schemeClr val="bg1"/>
                </a:solidFill>
                <a:latin typeface="Calibri Light" panose="020F0302020204030204" pitchFamily="34" charset="0"/>
                <a:cs typeface="+mn-cs"/>
              </a:defRPr>
            </a:lvl1pPr>
          </a:lstStyle>
          <a:p>
            <a:pPr lvl="0" rtl="0"/>
            <a:r>
              <a:rPr lang="tr-TR" noProof="0" dirty="0"/>
              <a:t>Metin eklemek için tıklayın</a:t>
            </a:r>
          </a:p>
        </p:txBody>
      </p:sp>
      <p:sp>
        <p:nvSpPr>
          <p:cNvPr id="22" name="Metin Yer Tutucusu 14">
            <a:extLst>
              <a:ext uri="{FF2B5EF4-FFF2-40B4-BE49-F238E27FC236}">
                <a16:creationId xmlns:a16="http://schemas.microsoft.com/office/drawing/2014/main" id="{C74686F1-FD3B-4529-9DBC-C6E34312C5CF}"/>
              </a:ext>
            </a:extLst>
          </p:cNvPr>
          <p:cNvSpPr>
            <a:spLocks noGrp="1"/>
          </p:cNvSpPr>
          <p:nvPr>
            <p:ph type="body" sz="quarter" idx="30" hasCustomPrompt="1"/>
          </p:nvPr>
        </p:nvSpPr>
        <p:spPr>
          <a:xfrm>
            <a:off x="7834982" y="4704557"/>
            <a:ext cx="2431015" cy="1148945"/>
          </a:xfrm>
          <a:prstGeom prst="rect">
            <a:avLst/>
          </a:prstGeom>
        </p:spPr>
        <p:txBody>
          <a:bodyPr rtlCol="0"/>
          <a:lstStyle>
            <a:lvl1pPr marL="0" indent="0" algn="ctr">
              <a:lnSpc>
                <a:spcPct val="125000"/>
              </a:lnSpc>
              <a:spcBef>
                <a:spcPts val="0"/>
              </a:spcBef>
              <a:buNone/>
              <a:defRPr lang="tr-TR" sz="1400" cap="none" spc="0" baseline="0">
                <a:solidFill>
                  <a:schemeClr val="bg1"/>
                </a:solidFill>
                <a:latin typeface="Calibri Light" panose="020F0302020204030204" pitchFamily="34" charset="0"/>
                <a:cs typeface="+mn-cs"/>
              </a:defRPr>
            </a:lvl1pPr>
          </a:lstStyle>
          <a:p>
            <a:pPr lvl="0" rtl="0"/>
            <a:r>
              <a:rPr lang="tr-TR" noProof="0" dirty="0"/>
              <a:t>Metin eklemek için tıklayın</a:t>
            </a:r>
          </a:p>
        </p:txBody>
      </p:sp>
      <p:sp>
        <p:nvSpPr>
          <p:cNvPr id="12" name="Alt Bilgi Yer Tutucusu 15">
            <a:extLst>
              <a:ext uri="{FF2B5EF4-FFF2-40B4-BE49-F238E27FC236}">
                <a16:creationId xmlns:a16="http://schemas.microsoft.com/office/drawing/2014/main" id="{0A8B5FF2-6B96-4FE7-A6ED-0C89D74FAD0E}"/>
              </a:ext>
            </a:extLst>
          </p:cNvPr>
          <p:cNvSpPr>
            <a:spLocks noGrp="1"/>
          </p:cNvSpPr>
          <p:nvPr>
            <p:ph type="ftr" sz="quarter" idx="3"/>
          </p:nvPr>
        </p:nvSpPr>
        <p:spPr>
          <a:xfrm rot="5400000">
            <a:off x="10541127" y="1408176"/>
            <a:ext cx="2770499" cy="365125"/>
          </a:xfrm>
          <a:prstGeom prst="rect">
            <a:avLst/>
          </a:prstGeom>
        </p:spPr>
        <p:txBody>
          <a:bodyPr rtlCol="0" anchor="ctr"/>
          <a:lstStyle>
            <a:lvl1pPr algn="r">
              <a:defRPr lang="tr-TR" sz="900" cap="all" spc="400" baseline="0">
                <a:solidFill>
                  <a:schemeClr val="bg1"/>
                </a:solidFill>
                <a:latin typeface="Century Gothic" panose="020B0502020202020204" pitchFamily="34" charset="0"/>
              </a:defRPr>
            </a:lvl1pPr>
          </a:lstStyle>
          <a:p>
            <a:r>
              <a:rPr lang="tr-TR" dirty="0"/>
              <a:t>SUNU BAŞLIĞI</a:t>
            </a:r>
          </a:p>
        </p:txBody>
      </p:sp>
      <p:sp>
        <p:nvSpPr>
          <p:cNvPr id="13" name="Slayt Numarası Yer Tutucusu 16">
            <a:extLst>
              <a:ext uri="{FF2B5EF4-FFF2-40B4-BE49-F238E27FC236}">
                <a16:creationId xmlns:a16="http://schemas.microsoft.com/office/drawing/2014/main" id="{B8BB57A8-7823-42A3-BA84-96690BFFDC36}"/>
              </a:ext>
            </a:extLst>
          </p:cNvPr>
          <p:cNvSpPr>
            <a:spLocks noGrp="1"/>
          </p:cNvSpPr>
          <p:nvPr>
            <p:ph type="sldNum" sz="quarter" idx="4"/>
          </p:nvPr>
        </p:nvSpPr>
        <p:spPr>
          <a:xfrm>
            <a:off x="11519019" y="3164804"/>
            <a:ext cx="545911" cy="580029"/>
          </a:xfrm>
          <a:prstGeom prst="rect">
            <a:avLst/>
          </a:prstGeom>
        </p:spPr>
        <p:txBody>
          <a:bodyPr rtlCol="0" anchor="ctr"/>
          <a:lstStyle>
            <a:lvl1pPr algn="r">
              <a:defRPr lang="tr-TR" sz="1600">
                <a:solidFill>
                  <a:schemeClr val="accent6"/>
                </a:solidFill>
                <a:latin typeface="Calibri Light" panose="020F0302020204030204" pitchFamily="34" charset="0"/>
                <a:cs typeface="+mn-cs"/>
              </a:defRPr>
            </a:lvl1pPr>
          </a:lstStyle>
          <a:p>
            <a:pPr>
              <a:defRPr lang="tr-TR"/>
            </a:pPr>
            <a:fld id="{8D1FC6F8-0BCD-47E9-9C64-690771D9C143}" type="slidenum">
              <a:rPr lang="tr-TR" smtClean="0"/>
              <a:pPr>
                <a:defRPr lang="tr-TR"/>
              </a:pPr>
              <a:t>‹#›</a:t>
            </a:fld>
            <a:endParaRPr lang="tr-TR" dirty="0"/>
          </a:p>
        </p:txBody>
      </p:sp>
      <p:sp>
        <p:nvSpPr>
          <p:cNvPr id="14" name="Tarih Yer Tutucusu 14">
            <a:extLst>
              <a:ext uri="{FF2B5EF4-FFF2-40B4-BE49-F238E27FC236}">
                <a16:creationId xmlns:a16="http://schemas.microsoft.com/office/drawing/2014/main" id="{902A41BF-FE61-48B9-A0B1-94AAB15381BA}"/>
              </a:ext>
            </a:extLst>
          </p:cNvPr>
          <p:cNvSpPr>
            <a:spLocks noGrp="1"/>
          </p:cNvSpPr>
          <p:nvPr>
            <p:ph type="dt" sz="half" idx="2"/>
          </p:nvPr>
        </p:nvSpPr>
        <p:spPr>
          <a:xfrm rot="5400000">
            <a:off x="10595991" y="5074920"/>
            <a:ext cx="2647667" cy="365125"/>
          </a:xfrm>
          <a:prstGeom prst="rect">
            <a:avLst/>
          </a:prstGeom>
        </p:spPr>
        <p:txBody>
          <a:bodyPr rtlCol="0" anchor="ctr"/>
          <a:lstStyle>
            <a:lvl1pPr>
              <a:defRPr lang="tr-TR" sz="900" spc="400" baseline="0">
                <a:solidFill>
                  <a:schemeClr val="bg1"/>
                </a:solidFill>
                <a:latin typeface="Century Gothic" panose="020B0502020202020204" pitchFamily="34" charset="0"/>
              </a:defRPr>
            </a:lvl1pPr>
          </a:lstStyle>
          <a:p>
            <a:pPr>
              <a:defRPr lang="tr-TR"/>
            </a:pPr>
            <a:r>
              <a:rPr lang="tr-TR" cap="all" dirty="0"/>
              <a:t>21 Mayıs 20xx</a:t>
            </a:r>
          </a:p>
        </p:txBody>
      </p:sp>
    </p:spTree>
    <p:extLst>
      <p:ext uri="{BB962C8B-B14F-4D97-AF65-F5344CB8AC3E}">
        <p14:creationId xmlns:p14="http://schemas.microsoft.com/office/powerpoint/2010/main" val="390661878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İki Yıllık Eylem Planı">
    <p:spTree>
      <p:nvGrpSpPr>
        <p:cNvPr id="1" name=""/>
        <p:cNvGrpSpPr/>
        <p:nvPr/>
      </p:nvGrpSpPr>
      <p:grpSpPr>
        <a:xfrm>
          <a:off x="0" y="0"/>
          <a:ext cx="0" cy="0"/>
          <a:chOff x="0" y="0"/>
          <a:chExt cx="0" cy="0"/>
        </a:xfrm>
      </p:grpSpPr>
      <p:pic>
        <p:nvPicPr>
          <p:cNvPr id="120" name="Grafik 119">
            <a:extLst>
              <a:ext uri="{FF2B5EF4-FFF2-40B4-BE49-F238E27FC236}">
                <a16:creationId xmlns:a16="http://schemas.microsoft.com/office/drawing/2014/main" id="{0D59F18F-5BD3-4E80-A69E-6D92DA9BB54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grpSp>
        <p:nvGrpSpPr>
          <p:cNvPr id="100" name="Grup 99">
            <a:extLst>
              <a:ext uri="{FF2B5EF4-FFF2-40B4-BE49-F238E27FC236}">
                <a16:creationId xmlns:a16="http://schemas.microsoft.com/office/drawing/2014/main" id="{79CFC79B-A403-4086-AB1A-E4F1F5AC31F2}"/>
              </a:ext>
              <a:ext uri="{C183D7F6-B498-43B3-948B-1728B52AA6E4}">
                <adec:decorative xmlns:adec="http://schemas.microsoft.com/office/drawing/2017/decorative" val="1"/>
              </a:ext>
            </a:extLst>
          </p:cNvPr>
          <p:cNvGrpSpPr/>
          <p:nvPr userDrawn="1"/>
        </p:nvGrpSpPr>
        <p:grpSpPr>
          <a:xfrm>
            <a:off x="2010137" y="2689356"/>
            <a:ext cx="8510121" cy="0"/>
            <a:chOff x="1504814" y="2488864"/>
            <a:chExt cx="8510121" cy="0"/>
          </a:xfrm>
        </p:grpSpPr>
        <p:cxnSp>
          <p:nvCxnSpPr>
            <p:cNvPr id="79" name="Düz Bağlayıcı 78">
              <a:extLst>
                <a:ext uri="{FF2B5EF4-FFF2-40B4-BE49-F238E27FC236}">
                  <a16:creationId xmlns:a16="http://schemas.microsoft.com/office/drawing/2014/main" id="{3993C126-30E8-42C9-97ED-B7968CE61D87}"/>
                </a:ext>
              </a:extLst>
            </p:cNvPr>
            <p:cNvCxnSpPr>
              <a:cxnSpLocks/>
            </p:cNvCxnSpPr>
            <p:nvPr userDrawn="1"/>
          </p:nvCxnSpPr>
          <p:spPr>
            <a:xfrm>
              <a:off x="1504814"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1" name="Düz Bağlayıcı 80">
              <a:extLst>
                <a:ext uri="{FF2B5EF4-FFF2-40B4-BE49-F238E27FC236}">
                  <a16:creationId xmlns:a16="http://schemas.microsoft.com/office/drawing/2014/main" id="{710C08B4-5A67-4383-9733-CF6DCA952D8F}"/>
                </a:ext>
              </a:extLst>
            </p:cNvPr>
            <p:cNvCxnSpPr>
              <a:cxnSpLocks/>
            </p:cNvCxnSpPr>
            <p:nvPr userDrawn="1"/>
          </p:nvCxnSpPr>
          <p:spPr>
            <a:xfrm>
              <a:off x="2301137"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3" name="Düz Bağlayıcı 82">
              <a:extLst>
                <a:ext uri="{FF2B5EF4-FFF2-40B4-BE49-F238E27FC236}">
                  <a16:creationId xmlns:a16="http://schemas.microsoft.com/office/drawing/2014/main" id="{9736A6D3-72B8-4ADD-83D7-F905F1EB82FE}"/>
                </a:ext>
              </a:extLst>
            </p:cNvPr>
            <p:cNvCxnSpPr>
              <a:cxnSpLocks/>
            </p:cNvCxnSpPr>
            <p:nvPr userDrawn="1"/>
          </p:nvCxnSpPr>
          <p:spPr>
            <a:xfrm>
              <a:off x="3083776"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5" name="Düz Bağlayıcı 84">
              <a:extLst>
                <a:ext uri="{FF2B5EF4-FFF2-40B4-BE49-F238E27FC236}">
                  <a16:creationId xmlns:a16="http://schemas.microsoft.com/office/drawing/2014/main" id="{7C048AE4-D798-4F1B-874C-F9044ECC8603}"/>
                </a:ext>
              </a:extLst>
            </p:cNvPr>
            <p:cNvCxnSpPr>
              <a:cxnSpLocks/>
            </p:cNvCxnSpPr>
            <p:nvPr userDrawn="1"/>
          </p:nvCxnSpPr>
          <p:spPr>
            <a:xfrm>
              <a:off x="3880099"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7" name="Düz Bağlayıcı 86">
              <a:extLst>
                <a:ext uri="{FF2B5EF4-FFF2-40B4-BE49-F238E27FC236}">
                  <a16:creationId xmlns:a16="http://schemas.microsoft.com/office/drawing/2014/main" id="{224A7533-05E8-464C-81E3-83136E632AF6}"/>
                </a:ext>
              </a:extLst>
            </p:cNvPr>
            <p:cNvCxnSpPr>
              <a:cxnSpLocks/>
            </p:cNvCxnSpPr>
            <p:nvPr userDrawn="1"/>
          </p:nvCxnSpPr>
          <p:spPr>
            <a:xfrm>
              <a:off x="4655896"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9" name="Düz Bağlayıcı 88">
              <a:extLst>
                <a:ext uri="{FF2B5EF4-FFF2-40B4-BE49-F238E27FC236}">
                  <a16:creationId xmlns:a16="http://schemas.microsoft.com/office/drawing/2014/main" id="{714E820A-336F-43A8-AB0D-875A28FB90F6}"/>
                </a:ext>
              </a:extLst>
            </p:cNvPr>
            <p:cNvCxnSpPr>
              <a:cxnSpLocks/>
            </p:cNvCxnSpPr>
            <p:nvPr userDrawn="1"/>
          </p:nvCxnSpPr>
          <p:spPr>
            <a:xfrm>
              <a:off x="5452219"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1" name="Düz Bağlayıcı 90">
              <a:extLst>
                <a:ext uri="{FF2B5EF4-FFF2-40B4-BE49-F238E27FC236}">
                  <a16:creationId xmlns:a16="http://schemas.microsoft.com/office/drawing/2014/main" id="{6D557188-FB50-4CF1-85AD-28747D97DC45}"/>
                </a:ext>
              </a:extLst>
            </p:cNvPr>
            <p:cNvCxnSpPr>
              <a:cxnSpLocks/>
            </p:cNvCxnSpPr>
            <p:nvPr userDrawn="1"/>
          </p:nvCxnSpPr>
          <p:spPr>
            <a:xfrm>
              <a:off x="6234858"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3" name="Düz Bağlayıcı 92">
              <a:extLst>
                <a:ext uri="{FF2B5EF4-FFF2-40B4-BE49-F238E27FC236}">
                  <a16:creationId xmlns:a16="http://schemas.microsoft.com/office/drawing/2014/main" id="{1AF23435-A9FF-4958-AAD2-BC57F32090C1}"/>
                </a:ext>
              </a:extLst>
            </p:cNvPr>
            <p:cNvCxnSpPr>
              <a:cxnSpLocks/>
            </p:cNvCxnSpPr>
            <p:nvPr userDrawn="1"/>
          </p:nvCxnSpPr>
          <p:spPr>
            <a:xfrm>
              <a:off x="7031181"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5" name="Düz Bağlayıcı 94">
              <a:extLst>
                <a:ext uri="{FF2B5EF4-FFF2-40B4-BE49-F238E27FC236}">
                  <a16:creationId xmlns:a16="http://schemas.microsoft.com/office/drawing/2014/main" id="{3B538E04-AA2E-459F-8D6B-7272BF9117A5}"/>
                </a:ext>
              </a:extLst>
            </p:cNvPr>
            <p:cNvCxnSpPr>
              <a:cxnSpLocks/>
            </p:cNvCxnSpPr>
            <p:nvPr userDrawn="1"/>
          </p:nvCxnSpPr>
          <p:spPr>
            <a:xfrm>
              <a:off x="7813820"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7" name="Düz Bağlayıcı 96">
              <a:extLst>
                <a:ext uri="{FF2B5EF4-FFF2-40B4-BE49-F238E27FC236}">
                  <a16:creationId xmlns:a16="http://schemas.microsoft.com/office/drawing/2014/main" id="{379A5921-876C-47AA-BF02-FADD423D79B7}"/>
                </a:ext>
              </a:extLst>
            </p:cNvPr>
            <p:cNvCxnSpPr>
              <a:cxnSpLocks/>
            </p:cNvCxnSpPr>
            <p:nvPr userDrawn="1"/>
          </p:nvCxnSpPr>
          <p:spPr>
            <a:xfrm>
              <a:off x="8610143"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9" name="Düz Bağlayıcı 98">
              <a:extLst>
                <a:ext uri="{FF2B5EF4-FFF2-40B4-BE49-F238E27FC236}">
                  <a16:creationId xmlns:a16="http://schemas.microsoft.com/office/drawing/2014/main" id="{9B30A0A8-B885-4ACC-A172-7A4408F0C0BC}"/>
                </a:ext>
              </a:extLst>
            </p:cNvPr>
            <p:cNvCxnSpPr>
              <a:cxnSpLocks/>
            </p:cNvCxnSpPr>
            <p:nvPr userDrawn="1"/>
          </p:nvCxnSpPr>
          <p:spPr>
            <a:xfrm>
              <a:off x="9399625"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 name="Başlık 1">
            <a:extLst>
              <a:ext uri="{FF2B5EF4-FFF2-40B4-BE49-F238E27FC236}">
                <a16:creationId xmlns:a16="http://schemas.microsoft.com/office/drawing/2014/main" id="{F3B7C7B2-16AE-4434-A8AD-0977BCB9459A}"/>
              </a:ext>
            </a:extLst>
          </p:cNvPr>
          <p:cNvSpPr>
            <a:spLocks noGrp="1"/>
          </p:cNvSpPr>
          <p:nvPr>
            <p:ph type="title" hasCustomPrompt="1"/>
          </p:nvPr>
        </p:nvSpPr>
        <p:spPr>
          <a:xfrm>
            <a:off x="681698" y="512299"/>
            <a:ext cx="10515600" cy="727388"/>
          </a:xfrm>
          <a:prstGeom prst="rect">
            <a:avLst/>
          </a:prstGeom>
        </p:spPr>
        <p:txBody>
          <a:bodyPr rtlCol="0"/>
          <a:lstStyle>
            <a:lvl1pPr>
              <a:defRPr lang="tr-TR" sz="2800" b="1" cap="all" spc="400" baseline="0">
                <a:solidFill>
                  <a:schemeClr val="bg1"/>
                </a:solidFill>
                <a:latin typeface="Century Gothic" panose="020B0502020202020204" pitchFamily="34" charset="0"/>
              </a:defRPr>
            </a:lvl1pPr>
          </a:lstStyle>
          <a:p>
            <a:pPr rtl="0"/>
            <a:r>
              <a:rPr lang="tr-TR" noProof="0" dirty="0"/>
              <a:t>Başlık eklemek için tıklayın</a:t>
            </a:r>
          </a:p>
        </p:txBody>
      </p:sp>
      <p:sp>
        <p:nvSpPr>
          <p:cNvPr id="121" name="Metin Yer Tutucusu 14">
            <a:extLst>
              <a:ext uri="{FF2B5EF4-FFF2-40B4-BE49-F238E27FC236}">
                <a16:creationId xmlns:a16="http://schemas.microsoft.com/office/drawing/2014/main" id="{53B0593C-E961-4FCF-8FFD-E10C0FD17BBF}"/>
              </a:ext>
            </a:extLst>
          </p:cNvPr>
          <p:cNvSpPr>
            <a:spLocks noGrp="1"/>
          </p:cNvSpPr>
          <p:nvPr>
            <p:ph type="body" sz="quarter" idx="43" hasCustomPrompt="1"/>
          </p:nvPr>
        </p:nvSpPr>
        <p:spPr>
          <a:xfrm>
            <a:off x="1992423" y="1780403"/>
            <a:ext cx="1440088" cy="586248"/>
          </a:xfrm>
          <a:prstGeom prst="rect">
            <a:avLst/>
          </a:prstGeom>
        </p:spPr>
        <p:txBody>
          <a:bodyPr rtlCol="0" anchor="ctr"/>
          <a:lstStyle>
            <a:lvl1pPr marL="0" indent="0" algn="ctr">
              <a:lnSpc>
                <a:spcPct val="100000"/>
              </a:lnSpc>
              <a:spcBef>
                <a:spcPts val="0"/>
              </a:spcBef>
              <a:buNone/>
              <a:defRPr lang="tr-TR" sz="1400" cap="none" spc="0" baseline="0">
                <a:solidFill>
                  <a:schemeClr val="bg1"/>
                </a:solidFill>
                <a:latin typeface="Calibri Light" panose="020F0302020204030204" pitchFamily="34" charset="0"/>
                <a:cs typeface="+mn-cs"/>
              </a:defRPr>
            </a:lvl1pPr>
          </a:lstStyle>
          <a:p>
            <a:pPr lvl="0" rtl="0"/>
            <a:r>
              <a:rPr lang="tr-TR" noProof="0" dirty="0"/>
              <a:t>Metin eklemek için tıklayın</a:t>
            </a:r>
          </a:p>
        </p:txBody>
      </p:sp>
      <p:sp>
        <p:nvSpPr>
          <p:cNvPr id="122" name="Metin Yer Tutucusu 14">
            <a:extLst>
              <a:ext uri="{FF2B5EF4-FFF2-40B4-BE49-F238E27FC236}">
                <a16:creationId xmlns:a16="http://schemas.microsoft.com/office/drawing/2014/main" id="{82A98F85-0B8A-4F76-813C-C9E7A0AD8804}"/>
              </a:ext>
            </a:extLst>
          </p:cNvPr>
          <p:cNvSpPr>
            <a:spLocks noGrp="1"/>
          </p:cNvSpPr>
          <p:nvPr>
            <p:ph type="body" sz="quarter" idx="44" hasCustomPrompt="1"/>
          </p:nvPr>
        </p:nvSpPr>
        <p:spPr>
          <a:xfrm>
            <a:off x="4360668" y="1780403"/>
            <a:ext cx="1440088" cy="586248"/>
          </a:xfrm>
          <a:prstGeom prst="rect">
            <a:avLst/>
          </a:prstGeom>
        </p:spPr>
        <p:txBody>
          <a:bodyPr rtlCol="0" anchor="ctr"/>
          <a:lstStyle>
            <a:lvl1pPr marL="0" indent="0" algn="ctr">
              <a:lnSpc>
                <a:spcPct val="100000"/>
              </a:lnSpc>
              <a:spcBef>
                <a:spcPts val="0"/>
              </a:spcBef>
              <a:buNone/>
              <a:defRPr lang="tr-TR" sz="1400" cap="none" spc="0" baseline="0">
                <a:solidFill>
                  <a:schemeClr val="bg1"/>
                </a:solidFill>
                <a:latin typeface="Calibri Light" panose="020F0302020204030204" pitchFamily="34" charset="0"/>
                <a:cs typeface="+mn-cs"/>
              </a:defRPr>
            </a:lvl1pPr>
          </a:lstStyle>
          <a:p>
            <a:pPr lvl="0" rtl="0"/>
            <a:r>
              <a:rPr lang="tr-TR" noProof="0" dirty="0"/>
              <a:t>Metin eklemek için tıklayın</a:t>
            </a:r>
          </a:p>
        </p:txBody>
      </p:sp>
      <p:sp>
        <p:nvSpPr>
          <p:cNvPr id="123" name="Metin Yer Tutucusu 14">
            <a:extLst>
              <a:ext uri="{FF2B5EF4-FFF2-40B4-BE49-F238E27FC236}">
                <a16:creationId xmlns:a16="http://schemas.microsoft.com/office/drawing/2014/main" id="{0E645547-1191-4919-804B-D1DC905F3680}"/>
              </a:ext>
            </a:extLst>
          </p:cNvPr>
          <p:cNvSpPr>
            <a:spLocks noGrp="1"/>
          </p:cNvSpPr>
          <p:nvPr>
            <p:ph type="body" sz="quarter" idx="45" hasCustomPrompt="1"/>
          </p:nvPr>
        </p:nvSpPr>
        <p:spPr>
          <a:xfrm>
            <a:off x="8307743" y="1780403"/>
            <a:ext cx="1440088" cy="586248"/>
          </a:xfrm>
          <a:prstGeom prst="rect">
            <a:avLst/>
          </a:prstGeom>
        </p:spPr>
        <p:txBody>
          <a:bodyPr rtlCol="0" anchor="ctr"/>
          <a:lstStyle>
            <a:lvl1pPr marL="0" indent="0" algn="ctr">
              <a:lnSpc>
                <a:spcPct val="100000"/>
              </a:lnSpc>
              <a:spcBef>
                <a:spcPts val="0"/>
              </a:spcBef>
              <a:buNone/>
              <a:defRPr lang="tr-TR" sz="1400" cap="none" spc="0" baseline="0">
                <a:solidFill>
                  <a:schemeClr val="bg1"/>
                </a:solidFill>
                <a:latin typeface="Calibri Light" panose="020F0302020204030204" pitchFamily="34" charset="0"/>
                <a:cs typeface="+mn-cs"/>
              </a:defRPr>
            </a:lvl1pPr>
          </a:lstStyle>
          <a:p>
            <a:pPr lvl="0" rtl="0"/>
            <a:r>
              <a:rPr lang="tr-TR" noProof="0" dirty="0"/>
              <a:t>Metin eklemek için tıklayın</a:t>
            </a:r>
          </a:p>
        </p:txBody>
      </p:sp>
      <p:sp>
        <p:nvSpPr>
          <p:cNvPr id="113" name="Metin Yer Tutucusu 14">
            <a:extLst>
              <a:ext uri="{FF2B5EF4-FFF2-40B4-BE49-F238E27FC236}">
                <a16:creationId xmlns:a16="http://schemas.microsoft.com/office/drawing/2014/main" id="{70437561-3145-4AA5-B5BF-FC2748828C08}"/>
              </a:ext>
            </a:extLst>
          </p:cNvPr>
          <p:cNvSpPr>
            <a:spLocks noGrp="1"/>
          </p:cNvSpPr>
          <p:nvPr>
            <p:ph type="body" sz="quarter" idx="41" hasCustomPrompt="1"/>
          </p:nvPr>
        </p:nvSpPr>
        <p:spPr>
          <a:xfrm>
            <a:off x="505322" y="2436036"/>
            <a:ext cx="1194201" cy="501726"/>
          </a:xfrm>
          <a:prstGeom prst="rect">
            <a:avLst/>
          </a:prstGeom>
        </p:spPr>
        <p:txBody>
          <a:bodyPr rtlCol="0" anchor="ctr"/>
          <a:lstStyle>
            <a:lvl1pPr marL="0" indent="0" algn="ctr">
              <a:buNone/>
              <a:defRPr lang="tr-TR" sz="1800" b="1" cap="none" spc="200" baseline="0">
                <a:solidFill>
                  <a:schemeClr val="accent6"/>
                </a:solidFill>
                <a:latin typeface="Century Gothic" panose="020B0502020202020204" pitchFamily="34" charset="0"/>
              </a:defRPr>
            </a:lvl1pPr>
          </a:lstStyle>
          <a:p>
            <a:pPr lvl="0" rtl="0"/>
            <a:r>
              <a:rPr lang="tr-TR" noProof="0" dirty="0"/>
              <a:t>Yıl ekleyin</a:t>
            </a:r>
          </a:p>
        </p:txBody>
      </p:sp>
      <p:sp>
        <p:nvSpPr>
          <p:cNvPr id="42" name="Metin Yer Tutucusu 14">
            <a:extLst>
              <a:ext uri="{FF2B5EF4-FFF2-40B4-BE49-F238E27FC236}">
                <a16:creationId xmlns:a16="http://schemas.microsoft.com/office/drawing/2014/main" id="{25924F20-2A98-40F8-8A1C-BF4BCDC2E915}"/>
              </a:ext>
            </a:extLst>
          </p:cNvPr>
          <p:cNvSpPr>
            <a:spLocks noGrp="1"/>
          </p:cNvSpPr>
          <p:nvPr>
            <p:ph type="body" sz="quarter" idx="17" hasCustomPrompt="1"/>
          </p:nvPr>
        </p:nvSpPr>
        <p:spPr>
          <a:xfrm>
            <a:off x="1675402" y="2774313"/>
            <a:ext cx="495300" cy="904490"/>
          </a:xfrm>
          <a:prstGeom prst="rect">
            <a:avLst/>
          </a:prstGeom>
        </p:spPr>
        <p:txBody>
          <a:bodyPr rtlCol="0"/>
          <a:lstStyle>
            <a:lvl1pPr marL="0" indent="0" algn="ctr">
              <a:lnSpc>
                <a:spcPct val="125000"/>
              </a:lnSpc>
              <a:spcBef>
                <a:spcPts val="0"/>
              </a:spcBef>
              <a:buNone/>
              <a:defRPr lang="tr-TR" sz="1200" cap="none" spc="0" baseline="0">
                <a:solidFill>
                  <a:schemeClr val="bg1"/>
                </a:solidFill>
                <a:latin typeface="Calibri Light" panose="020F0302020204030204" pitchFamily="34" charset="0"/>
                <a:cs typeface="+mn-cs"/>
              </a:defRPr>
            </a:lvl1pPr>
          </a:lstStyle>
          <a:p>
            <a:pPr lvl="0" rtl="0"/>
            <a:r>
              <a:rPr lang="tr-TR" noProof="0" dirty="0"/>
              <a:t>Metin eklemek için tıklayın</a:t>
            </a:r>
          </a:p>
        </p:txBody>
      </p:sp>
      <p:sp>
        <p:nvSpPr>
          <p:cNvPr id="43" name="Metin Yer Tutucusu 14">
            <a:extLst>
              <a:ext uri="{FF2B5EF4-FFF2-40B4-BE49-F238E27FC236}">
                <a16:creationId xmlns:a16="http://schemas.microsoft.com/office/drawing/2014/main" id="{DFA884F6-1E9E-4CB8-B4C3-3699E85DC2F4}"/>
              </a:ext>
            </a:extLst>
          </p:cNvPr>
          <p:cNvSpPr>
            <a:spLocks noGrp="1"/>
          </p:cNvSpPr>
          <p:nvPr>
            <p:ph type="body" sz="quarter" idx="18" hasCustomPrompt="1"/>
          </p:nvPr>
        </p:nvSpPr>
        <p:spPr>
          <a:xfrm>
            <a:off x="2464817" y="2774313"/>
            <a:ext cx="495300" cy="904490"/>
          </a:xfrm>
          <a:prstGeom prst="rect">
            <a:avLst/>
          </a:prstGeom>
        </p:spPr>
        <p:txBody>
          <a:bodyPr rtlCol="0"/>
          <a:lstStyle>
            <a:lvl1pPr marL="0" indent="0" algn="ctr">
              <a:lnSpc>
                <a:spcPct val="125000"/>
              </a:lnSpc>
              <a:spcBef>
                <a:spcPts val="0"/>
              </a:spcBef>
              <a:buNone/>
              <a:defRPr lang="tr-TR" sz="1200" cap="none" spc="0" baseline="0">
                <a:solidFill>
                  <a:schemeClr val="bg1"/>
                </a:solidFill>
                <a:latin typeface="Calibri Light" panose="020F0302020204030204" pitchFamily="34" charset="0"/>
                <a:cs typeface="+mn-cs"/>
              </a:defRPr>
            </a:lvl1pPr>
          </a:lstStyle>
          <a:p>
            <a:pPr lvl="0" rtl="0"/>
            <a:r>
              <a:rPr lang="tr-TR" noProof="0" dirty="0"/>
              <a:t>Metin eklemek için tıklayın</a:t>
            </a:r>
          </a:p>
        </p:txBody>
      </p:sp>
      <p:sp>
        <p:nvSpPr>
          <p:cNvPr id="44" name="Metin Yer Tutucusu 14">
            <a:extLst>
              <a:ext uri="{FF2B5EF4-FFF2-40B4-BE49-F238E27FC236}">
                <a16:creationId xmlns:a16="http://schemas.microsoft.com/office/drawing/2014/main" id="{7C52539B-C569-4941-87E7-C3EFCFA1B401}"/>
              </a:ext>
            </a:extLst>
          </p:cNvPr>
          <p:cNvSpPr>
            <a:spLocks noGrp="1"/>
          </p:cNvSpPr>
          <p:nvPr>
            <p:ph type="body" sz="quarter" idx="19" hasCustomPrompt="1"/>
          </p:nvPr>
        </p:nvSpPr>
        <p:spPr>
          <a:xfrm>
            <a:off x="3254232" y="2774313"/>
            <a:ext cx="495300" cy="904490"/>
          </a:xfrm>
          <a:prstGeom prst="rect">
            <a:avLst/>
          </a:prstGeom>
        </p:spPr>
        <p:txBody>
          <a:bodyPr rtlCol="0"/>
          <a:lstStyle>
            <a:lvl1pPr marL="0" indent="0" algn="ctr">
              <a:lnSpc>
                <a:spcPct val="125000"/>
              </a:lnSpc>
              <a:spcBef>
                <a:spcPts val="0"/>
              </a:spcBef>
              <a:buNone/>
              <a:defRPr lang="tr-TR" sz="1200" cap="none" spc="0" baseline="0">
                <a:solidFill>
                  <a:schemeClr val="bg1"/>
                </a:solidFill>
                <a:latin typeface="Calibri Light" panose="020F0302020204030204" pitchFamily="34" charset="0"/>
                <a:cs typeface="+mn-cs"/>
              </a:defRPr>
            </a:lvl1pPr>
          </a:lstStyle>
          <a:p>
            <a:pPr lvl="0" rtl="0"/>
            <a:r>
              <a:rPr lang="tr-TR" noProof="0" dirty="0"/>
              <a:t>Metin eklemek için tıklayın</a:t>
            </a:r>
          </a:p>
        </p:txBody>
      </p:sp>
      <p:sp>
        <p:nvSpPr>
          <p:cNvPr id="45" name="Metin Yer Tutucusu 14">
            <a:extLst>
              <a:ext uri="{FF2B5EF4-FFF2-40B4-BE49-F238E27FC236}">
                <a16:creationId xmlns:a16="http://schemas.microsoft.com/office/drawing/2014/main" id="{9B18D372-BEFC-4475-B0A5-A798E6CFD62B}"/>
              </a:ext>
            </a:extLst>
          </p:cNvPr>
          <p:cNvSpPr>
            <a:spLocks noGrp="1"/>
          </p:cNvSpPr>
          <p:nvPr>
            <p:ph type="body" sz="quarter" idx="20" hasCustomPrompt="1"/>
          </p:nvPr>
        </p:nvSpPr>
        <p:spPr>
          <a:xfrm>
            <a:off x="4043647" y="2774313"/>
            <a:ext cx="495300" cy="904490"/>
          </a:xfrm>
          <a:prstGeom prst="rect">
            <a:avLst/>
          </a:prstGeom>
        </p:spPr>
        <p:txBody>
          <a:bodyPr rtlCol="0"/>
          <a:lstStyle>
            <a:lvl1pPr marL="0" indent="0" algn="ctr">
              <a:lnSpc>
                <a:spcPct val="125000"/>
              </a:lnSpc>
              <a:spcBef>
                <a:spcPts val="0"/>
              </a:spcBef>
              <a:buNone/>
              <a:defRPr lang="tr-TR" sz="1200" cap="none" spc="0" baseline="0">
                <a:solidFill>
                  <a:schemeClr val="bg1"/>
                </a:solidFill>
                <a:latin typeface="Calibri Light" panose="020F0302020204030204" pitchFamily="34" charset="0"/>
                <a:cs typeface="+mn-cs"/>
              </a:defRPr>
            </a:lvl1pPr>
          </a:lstStyle>
          <a:p>
            <a:pPr lvl="0" rtl="0"/>
            <a:r>
              <a:rPr lang="tr-TR" noProof="0" dirty="0"/>
              <a:t>Metin eklemek için tıklayın</a:t>
            </a:r>
          </a:p>
        </p:txBody>
      </p:sp>
      <p:sp>
        <p:nvSpPr>
          <p:cNvPr id="46" name="Metin Yer Tutucusu 14">
            <a:extLst>
              <a:ext uri="{FF2B5EF4-FFF2-40B4-BE49-F238E27FC236}">
                <a16:creationId xmlns:a16="http://schemas.microsoft.com/office/drawing/2014/main" id="{19FE16DC-63F2-4A3D-A743-C8480AE391F6}"/>
              </a:ext>
            </a:extLst>
          </p:cNvPr>
          <p:cNvSpPr>
            <a:spLocks noGrp="1"/>
          </p:cNvSpPr>
          <p:nvPr>
            <p:ph type="body" sz="quarter" idx="21" hasCustomPrompt="1"/>
          </p:nvPr>
        </p:nvSpPr>
        <p:spPr>
          <a:xfrm>
            <a:off x="4833062" y="2774313"/>
            <a:ext cx="495300" cy="904490"/>
          </a:xfrm>
          <a:prstGeom prst="rect">
            <a:avLst/>
          </a:prstGeom>
        </p:spPr>
        <p:txBody>
          <a:bodyPr rtlCol="0"/>
          <a:lstStyle>
            <a:lvl1pPr marL="0" indent="0" algn="ctr">
              <a:lnSpc>
                <a:spcPct val="125000"/>
              </a:lnSpc>
              <a:spcBef>
                <a:spcPts val="0"/>
              </a:spcBef>
              <a:buNone/>
              <a:defRPr lang="tr-TR" sz="1200" cap="none" spc="0" baseline="0">
                <a:solidFill>
                  <a:schemeClr val="bg1"/>
                </a:solidFill>
                <a:latin typeface="Calibri Light" panose="020F0302020204030204" pitchFamily="34" charset="0"/>
                <a:cs typeface="+mn-cs"/>
              </a:defRPr>
            </a:lvl1pPr>
          </a:lstStyle>
          <a:p>
            <a:pPr lvl="0" rtl="0"/>
            <a:r>
              <a:rPr lang="tr-TR" noProof="0" dirty="0"/>
              <a:t>Metin eklemek için tıklayın</a:t>
            </a:r>
          </a:p>
        </p:txBody>
      </p:sp>
      <p:sp>
        <p:nvSpPr>
          <p:cNvPr id="47" name="Metin Yer Tutucusu 14">
            <a:extLst>
              <a:ext uri="{FF2B5EF4-FFF2-40B4-BE49-F238E27FC236}">
                <a16:creationId xmlns:a16="http://schemas.microsoft.com/office/drawing/2014/main" id="{23422F26-58EB-43A7-A33C-2ADBC2320CFB}"/>
              </a:ext>
            </a:extLst>
          </p:cNvPr>
          <p:cNvSpPr>
            <a:spLocks noGrp="1"/>
          </p:cNvSpPr>
          <p:nvPr>
            <p:ph type="body" sz="quarter" idx="22" hasCustomPrompt="1"/>
          </p:nvPr>
        </p:nvSpPr>
        <p:spPr>
          <a:xfrm>
            <a:off x="5622477" y="2774313"/>
            <a:ext cx="495300" cy="904490"/>
          </a:xfrm>
          <a:prstGeom prst="rect">
            <a:avLst/>
          </a:prstGeom>
        </p:spPr>
        <p:txBody>
          <a:bodyPr rtlCol="0"/>
          <a:lstStyle>
            <a:lvl1pPr marL="0" indent="0" algn="ctr">
              <a:lnSpc>
                <a:spcPct val="125000"/>
              </a:lnSpc>
              <a:spcBef>
                <a:spcPts val="0"/>
              </a:spcBef>
              <a:buNone/>
              <a:defRPr lang="tr-TR" sz="1200" cap="none" spc="0" baseline="0">
                <a:solidFill>
                  <a:schemeClr val="bg1"/>
                </a:solidFill>
                <a:latin typeface="Calibri Light" panose="020F0302020204030204" pitchFamily="34" charset="0"/>
                <a:cs typeface="+mn-cs"/>
              </a:defRPr>
            </a:lvl1pPr>
          </a:lstStyle>
          <a:p>
            <a:pPr lvl="0" rtl="0"/>
            <a:r>
              <a:rPr lang="tr-TR" noProof="0" dirty="0"/>
              <a:t>Metin eklemek için tıklayın</a:t>
            </a:r>
          </a:p>
        </p:txBody>
      </p:sp>
      <p:sp>
        <p:nvSpPr>
          <p:cNvPr id="48" name="Metin Yer Tutucusu 14">
            <a:extLst>
              <a:ext uri="{FF2B5EF4-FFF2-40B4-BE49-F238E27FC236}">
                <a16:creationId xmlns:a16="http://schemas.microsoft.com/office/drawing/2014/main" id="{D9B50A50-093B-4DCA-929F-AF8AB169A473}"/>
              </a:ext>
            </a:extLst>
          </p:cNvPr>
          <p:cNvSpPr>
            <a:spLocks noGrp="1"/>
          </p:cNvSpPr>
          <p:nvPr>
            <p:ph type="body" sz="quarter" idx="23" hasCustomPrompt="1"/>
          </p:nvPr>
        </p:nvSpPr>
        <p:spPr>
          <a:xfrm>
            <a:off x="6411892" y="2774313"/>
            <a:ext cx="495300" cy="904490"/>
          </a:xfrm>
          <a:prstGeom prst="rect">
            <a:avLst/>
          </a:prstGeom>
        </p:spPr>
        <p:txBody>
          <a:bodyPr rtlCol="0"/>
          <a:lstStyle>
            <a:lvl1pPr marL="0" indent="0" algn="ctr">
              <a:lnSpc>
                <a:spcPct val="125000"/>
              </a:lnSpc>
              <a:spcBef>
                <a:spcPts val="0"/>
              </a:spcBef>
              <a:buNone/>
              <a:defRPr lang="tr-TR" sz="1200" cap="none" spc="0" baseline="0">
                <a:solidFill>
                  <a:schemeClr val="bg1"/>
                </a:solidFill>
                <a:latin typeface="Calibri Light" panose="020F0302020204030204" pitchFamily="34" charset="0"/>
                <a:cs typeface="+mn-cs"/>
              </a:defRPr>
            </a:lvl1pPr>
          </a:lstStyle>
          <a:p>
            <a:pPr lvl="0" rtl="0"/>
            <a:r>
              <a:rPr lang="tr-TR" noProof="0" dirty="0"/>
              <a:t>Metin eklemek için tıklayın</a:t>
            </a:r>
          </a:p>
        </p:txBody>
      </p:sp>
      <p:sp>
        <p:nvSpPr>
          <p:cNvPr id="49" name="Metin Yer Tutucusu 14">
            <a:extLst>
              <a:ext uri="{FF2B5EF4-FFF2-40B4-BE49-F238E27FC236}">
                <a16:creationId xmlns:a16="http://schemas.microsoft.com/office/drawing/2014/main" id="{A60753DF-99A3-4BAF-AA47-4AD0BEAEAEDD}"/>
              </a:ext>
            </a:extLst>
          </p:cNvPr>
          <p:cNvSpPr>
            <a:spLocks noGrp="1"/>
          </p:cNvSpPr>
          <p:nvPr>
            <p:ph type="body" sz="quarter" idx="24" hasCustomPrompt="1"/>
          </p:nvPr>
        </p:nvSpPr>
        <p:spPr>
          <a:xfrm>
            <a:off x="7201307" y="2774313"/>
            <a:ext cx="495300" cy="904490"/>
          </a:xfrm>
          <a:prstGeom prst="rect">
            <a:avLst/>
          </a:prstGeom>
        </p:spPr>
        <p:txBody>
          <a:bodyPr rtlCol="0"/>
          <a:lstStyle>
            <a:lvl1pPr marL="0" indent="0" algn="ctr">
              <a:lnSpc>
                <a:spcPct val="125000"/>
              </a:lnSpc>
              <a:spcBef>
                <a:spcPts val="0"/>
              </a:spcBef>
              <a:buNone/>
              <a:defRPr lang="tr-TR" sz="1200" cap="none" spc="0" baseline="0">
                <a:solidFill>
                  <a:schemeClr val="bg1"/>
                </a:solidFill>
                <a:latin typeface="Calibri Light" panose="020F0302020204030204" pitchFamily="34" charset="0"/>
                <a:cs typeface="+mn-cs"/>
              </a:defRPr>
            </a:lvl1pPr>
          </a:lstStyle>
          <a:p>
            <a:pPr lvl="0" rtl="0"/>
            <a:r>
              <a:rPr lang="tr-TR" noProof="0" dirty="0"/>
              <a:t>Metin eklemek için tıklayın</a:t>
            </a:r>
          </a:p>
        </p:txBody>
      </p:sp>
      <p:sp>
        <p:nvSpPr>
          <p:cNvPr id="50" name="Metin Yer Tutucusu 14">
            <a:extLst>
              <a:ext uri="{FF2B5EF4-FFF2-40B4-BE49-F238E27FC236}">
                <a16:creationId xmlns:a16="http://schemas.microsoft.com/office/drawing/2014/main" id="{470DC77E-070B-46BC-B95C-A323D9EEC9D5}"/>
              </a:ext>
            </a:extLst>
          </p:cNvPr>
          <p:cNvSpPr>
            <a:spLocks noGrp="1"/>
          </p:cNvSpPr>
          <p:nvPr>
            <p:ph type="body" sz="quarter" idx="25" hasCustomPrompt="1"/>
          </p:nvPr>
        </p:nvSpPr>
        <p:spPr>
          <a:xfrm>
            <a:off x="7990722" y="2774313"/>
            <a:ext cx="495300" cy="904490"/>
          </a:xfrm>
          <a:prstGeom prst="rect">
            <a:avLst/>
          </a:prstGeom>
        </p:spPr>
        <p:txBody>
          <a:bodyPr rtlCol="0"/>
          <a:lstStyle>
            <a:lvl1pPr marL="0" indent="0" algn="ctr">
              <a:lnSpc>
                <a:spcPct val="125000"/>
              </a:lnSpc>
              <a:spcBef>
                <a:spcPts val="0"/>
              </a:spcBef>
              <a:buNone/>
              <a:defRPr lang="tr-TR" sz="1200" cap="none" spc="0" baseline="0">
                <a:solidFill>
                  <a:schemeClr val="bg1"/>
                </a:solidFill>
                <a:latin typeface="Calibri Light" panose="020F0302020204030204" pitchFamily="34" charset="0"/>
                <a:cs typeface="+mn-cs"/>
              </a:defRPr>
            </a:lvl1pPr>
          </a:lstStyle>
          <a:p>
            <a:pPr lvl="0" rtl="0"/>
            <a:r>
              <a:rPr lang="tr-TR" noProof="0" dirty="0"/>
              <a:t>Metin eklemek için tıklayın</a:t>
            </a:r>
          </a:p>
        </p:txBody>
      </p:sp>
      <p:sp>
        <p:nvSpPr>
          <p:cNvPr id="51" name="Metin Yer Tutucusu 14">
            <a:extLst>
              <a:ext uri="{FF2B5EF4-FFF2-40B4-BE49-F238E27FC236}">
                <a16:creationId xmlns:a16="http://schemas.microsoft.com/office/drawing/2014/main" id="{E7D1C36D-258C-4B31-95BB-6C0127AEEACB}"/>
              </a:ext>
            </a:extLst>
          </p:cNvPr>
          <p:cNvSpPr>
            <a:spLocks noGrp="1"/>
          </p:cNvSpPr>
          <p:nvPr>
            <p:ph type="body" sz="quarter" idx="26" hasCustomPrompt="1"/>
          </p:nvPr>
        </p:nvSpPr>
        <p:spPr>
          <a:xfrm>
            <a:off x="8780137" y="2774313"/>
            <a:ext cx="495300" cy="904490"/>
          </a:xfrm>
          <a:prstGeom prst="rect">
            <a:avLst/>
          </a:prstGeom>
        </p:spPr>
        <p:txBody>
          <a:bodyPr rtlCol="0"/>
          <a:lstStyle>
            <a:lvl1pPr marL="0" indent="0" algn="ctr">
              <a:lnSpc>
                <a:spcPct val="125000"/>
              </a:lnSpc>
              <a:spcBef>
                <a:spcPts val="0"/>
              </a:spcBef>
              <a:buNone/>
              <a:defRPr lang="tr-TR" sz="1200" cap="none" spc="0" baseline="0">
                <a:solidFill>
                  <a:schemeClr val="bg1"/>
                </a:solidFill>
                <a:latin typeface="Calibri Light" panose="020F0302020204030204" pitchFamily="34" charset="0"/>
                <a:cs typeface="+mn-cs"/>
              </a:defRPr>
            </a:lvl1pPr>
          </a:lstStyle>
          <a:p>
            <a:pPr lvl="0" rtl="0"/>
            <a:r>
              <a:rPr lang="tr-TR" noProof="0" dirty="0"/>
              <a:t>Metin eklemek için tıklayın</a:t>
            </a:r>
          </a:p>
        </p:txBody>
      </p:sp>
      <p:sp>
        <p:nvSpPr>
          <p:cNvPr id="52" name="Metin Yer Tutucusu 14">
            <a:extLst>
              <a:ext uri="{FF2B5EF4-FFF2-40B4-BE49-F238E27FC236}">
                <a16:creationId xmlns:a16="http://schemas.microsoft.com/office/drawing/2014/main" id="{214A7064-793B-4F30-9A33-42069EF60489}"/>
              </a:ext>
            </a:extLst>
          </p:cNvPr>
          <p:cNvSpPr>
            <a:spLocks noGrp="1"/>
          </p:cNvSpPr>
          <p:nvPr>
            <p:ph type="body" sz="quarter" idx="27" hasCustomPrompt="1"/>
          </p:nvPr>
        </p:nvSpPr>
        <p:spPr>
          <a:xfrm>
            <a:off x="9569552" y="2774313"/>
            <a:ext cx="495300" cy="904490"/>
          </a:xfrm>
          <a:prstGeom prst="rect">
            <a:avLst/>
          </a:prstGeom>
        </p:spPr>
        <p:txBody>
          <a:bodyPr rtlCol="0"/>
          <a:lstStyle>
            <a:lvl1pPr marL="0" indent="0" algn="ctr">
              <a:lnSpc>
                <a:spcPct val="125000"/>
              </a:lnSpc>
              <a:spcBef>
                <a:spcPts val="0"/>
              </a:spcBef>
              <a:buNone/>
              <a:defRPr lang="tr-TR" sz="1200" cap="none" spc="0" baseline="0">
                <a:solidFill>
                  <a:schemeClr val="bg1"/>
                </a:solidFill>
                <a:latin typeface="Calibri Light" panose="020F0302020204030204" pitchFamily="34" charset="0"/>
                <a:cs typeface="+mn-cs"/>
              </a:defRPr>
            </a:lvl1pPr>
          </a:lstStyle>
          <a:p>
            <a:pPr lvl="0" rtl="0"/>
            <a:r>
              <a:rPr lang="tr-TR" noProof="0" dirty="0"/>
              <a:t>Metin eklemek için tıklayın</a:t>
            </a:r>
          </a:p>
        </p:txBody>
      </p:sp>
      <p:sp>
        <p:nvSpPr>
          <p:cNvPr id="53" name="Metin Yer Tutucusu 14">
            <a:extLst>
              <a:ext uri="{FF2B5EF4-FFF2-40B4-BE49-F238E27FC236}">
                <a16:creationId xmlns:a16="http://schemas.microsoft.com/office/drawing/2014/main" id="{5868F5A5-3ED0-4C78-A557-F4B94B123D9B}"/>
              </a:ext>
            </a:extLst>
          </p:cNvPr>
          <p:cNvSpPr>
            <a:spLocks noGrp="1"/>
          </p:cNvSpPr>
          <p:nvPr>
            <p:ph type="body" sz="quarter" idx="28" hasCustomPrompt="1"/>
          </p:nvPr>
        </p:nvSpPr>
        <p:spPr>
          <a:xfrm>
            <a:off x="10358963" y="2774313"/>
            <a:ext cx="495300" cy="904490"/>
          </a:xfrm>
          <a:prstGeom prst="rect">
            <a:avLst/>
          </a:prstGeom>
        </p:spPr>
        <p:txBody>
          <a:bodyPr rtlCol="0"/>
          <a:lstStyle>
            <a:lvl1pPr marL="0" indent="0" algn="ctr">
              <a:lnSpc>
                <a:spcPct val="125000"/>
              </a:lnSpc>
              <a:spcBef>
                <a:spcPts val="0"/>
              </a:spcBef>
              <a:buNone/>
              <a:defRPr lang="tr-TR" sz="1200" cap="none" spc="0" baseline="0">
                <a:solidFill>
                  <a:schemeClr val="bg1"/>
                </a:solidFill>
                <a:latin typeface="Calibri Light" panose="020F0302020204030204" pitchFamily="34" charset="0"/>
                <a:cs typeface="+mn-cs"/>
              </a:defRPr>
            </a:lvl1pPr>
          </a:lstStyle>
          <a:p>
            <a:pPr lvl="0" rtl="0"/>
            <a:r>
              <a:rPr lang="tr-TR" noProof="0" dirty="0"/>
              <a:t>Metin eklemek için tıklayın</a:t>
            </a:r>
          </a:p>
        </p:txBody>
      </p:sp>
      <p:sp>
        <p:nvSpPr>
          <p:cNvPr id="124" name="Metin Yer Tutucusu 14">
            <a:extLst>
              <a:ext uri="{FF2B5EF4-FFF2-40B4-BE49-F238E27FC236}">
                <a16:creationId xmlns:a16="http://schemas.microsoft.com/office/drawing/2014/main" id="{A727AB6E-B8DB-4DE5-BF92-3EDCA58B0CD4}"/>
              </a:ext>
            </a:extLst>
          </p:cNvPr>
          <p:cNvSpPr>
            <a:spLocks noGrp="1"/>
          </p:cNvSpPr>
          <p:nvPr>
            <p:ph type="body" sz="quarter" idx="46" hasCustomPrompt="1"/>
          </p:nvPr>
        </p:nvSpPr>
        <p:spPr>
          <a:xfrm>
            <a:off x="1992423" y="3563114"/>
            <a:ext cx="1440088" cy="586248"/>
          </a:xfrm>
          <a:prstGeom prst="rect">
            <a:avLst/>
          </a:prstGeom>
        </p:spPr>
        <p:txBody>
          <a:bodyPr rtlCol="0" anchor="ctr"/>
          <a:lstStyle>
            <a:lvl1pPr marL="0" indent="0" algn="ctr">
              <a:lnSpc>
                <a:spcPct val="100000"/>
              </a:lnSpc>
              <a:spcBef>
                <a:spcPts val="0"/>
              </a:spcBef>
              <a:buNone/>
              <a:defRPr lang="tr-TR" sz="1400" cap="none" spc="0" baseline="0">
                <a:solidFill>
                  <a:schemeClr val="bg1"/>
                </a:solidFill>
                <a:latin typeface="Calibri Light" panose="020F0302020204030204" pitchFamily="34" charset="0"/>
                <a:cs typeface="+mn-cs"/>
              </a:defRPr>
            </a:lvl1pPr>
          </a:lstStyle>
          <a:p>
            <a:pPr lvl="0" rtl="0"/>
            <a:r>
              <a:rPr lang="tr-TR" noProof="0" dirty="0"/>
              <a:t>Metin eklemek için tıklayın</a:t>
            </a:r>
          </a:p>
        </p:txBody>
      </p:sp>
      <p:sp>
        <p:nvSpPr>
          <p:cNvPr id="125" name="Metin Yer Tutucusu 14">
            <a:extLst>
              <a:ext uri="{FF2B5EF4-FFF2-40B4-BE49-F238E27FC236}">
                <a16:creationId xmlns:a16="http://schemas.microsoft.com/office/drawing/2014/main" id="{9E6A60C5-3054-4500-AE04-5766330FED67}"/>
              </a:ext>
            </a:extLst>
          </p:cNvPr>
          <p:cNvSpPr>
            <a:spLocks noGrp="1"/>
          </p:cNvSpPr>
          <p:nvPr>
            <p:ph type="body" sz="quarter" idx="47" hasCustomPrompt="1"/>
          </p:nvPr>
        </p:nvSpPr>
        <p:spPr>
          <a:xfrm>
            <a:off x="5939498" y="3563114"/>
            <a:ext cx="1440088" cy="586248"/>
          </a:xfrm>
          <a:prstGeom prst="rect">
            <a:avLst/>
          </a:prstGeom>
        </p:spPr>
        <p:txBody>
          <a:bodyPr rtlCol="0" anchor="ctr"/>
          <a:lstStyle>
            <a:lvl1pPr marL="0" indent="0" algn="ctr">
              <a:lnSpc>
                <a:spcPct val="100000"/>
              </a:lnSpc>
              <a:spcBef>
                <a:spcPts val="0"/>
              </a:spcBef>
              <a:buNone/>
              <a:defRPr lang="tr-TR" sz="1400" b="1" cap="none" spc="0" baseline="0">
                <a:solidFill>
                  <a:schemeClr val="accent6"/>
                </a:solidFill>
                <a:latin typeface="Calibri Light" panose="020F0302020204030204" pitchFamily="34" charset="0"/>
                <a:cs typeface="+mn-cs"/>
              </a:defRPr>
            </a:lvl1pPr>
          </a:lstStyle>
          <a:p>
            <a:pPr lvl="0" rtl="0"/>
            <a:r>
              <a:rPr lang="tr-TR" noProof="0" dirty="0"/>
              <a:t>Metin eklemek için tıklayın</a:t>
            </a:r>
          </a:p>
        </p:txBody>
      </p:sp>
      <p:sp>
        <p:nvSpPr>
          <p:cNvPr id="126" name="Metin Yer Tutucusu 14">
            <a:extLst>
              <a:ext uri="{FF2B5EF4-FFF2-40B4-BE49-F238E27FC236}">
                <a16:creationId xmlns:a16="http://schemas.microsoft.com/office/drawing/2014/main" id="{3984C0A5-C9AE-4249-8578-A0909B41B459}"/>
              </a:ext>
            </a:extLst>
          </p:cNvPr>
          <p:cNvSpPr>
            <a:spLocks noGrp="1"/>
          </p:cNvSpPr>
          <p:nvPr>
            <p:ph type="body" sz="quarter" idx="48" hasCustomPrompt="1"/>
          </p:nvPr>
        </p:nvSpPr>
        <p:spPr>
          <a:xfrm>
            <a:off x="9886573" y="3563114"/>
            <a:ext cx="1440088" cy="586248"/>
          </a:xfrm>
          <a:prstGeom prst="rect">
            <a:avLst/>
          </a:prstGeom>
        </p:spPr>
        <p:txBody>
          <a:bodyPr rtlCol="0" anchor="ctr"/>
          <a:lstStyle>
            <a:lvl1pPr marL="0" indent="0" algn="ctr">
              <a:lnSpc>
                <a:spcPct val="100000"/>
              </a:lnSpc>
              <a:spcBef>
                <a:spcPts val="0"/>
              </a:spcBef>
              <a:buNone/>
              <a:defRPr lang="tr-TR" sz="1400" cap="none" spc="0" baseline="0">
                <a:solidFill>
                  <a:schemeClr val="bg1"/>
                </a:solidFill>
                <a:latin typeface="Calibri Light" panose="020F0302020204030204" pitchFamily="34" charset="0"/>
                <a:cs typeface="+mn-cs"/>
              </a:defRPr>
            </a:lvl1pPr>
          </a:lstStyle>
          <a:p>
            <a:pPr lvl="0" rtl="0"/>
            <a:r>
              <a:rPr lang="tr-TR" noProof="0" dirty="0"/>
              <a:t>Metin eklemek için tıklayın</a:t>
            </a:r>
          </a:p>
        </p:txBody>
      </p:sp>
      <p:sp>
        <p:nvSpPr>
          <p:cNvPr id="114" name="Metin Yer Tutucusu 14">
            <a:extLst>
              <a:ext uri="{FF2B5EF4-FFF2-40B4-BE49-F238E27FC236}">
                <a16:creationId xmlns:a16="http://schemas.microsoft.com/office/drawing/2014/main" id="{4C9A8467-48EB-4C64-8A54-0526649B91A3}"/>
              </a:ext>
            </a:extLst>
          </p:cNvPr>
          <p:cNvSpPr>
            <a:spLocks noGrp="1"/>
          </p:cNvSpPr>
          <p:nvPr>
            <p:ph type="body" sz="quarter" idx="42" hasCustomPrompt="1"/>
          </p:nvPr>
        </p:nvSpPr>
        <p:spPr>
          <a:xfrm>
            <a:off x="505322" y="4134112"/>
            <a:ext cx="1194201" cy="501726"/>
          </a:xfrm>
          <a:prstGeom prst="rect">
            <a:avLst/>
          </a:prstGeom>
        </p:spPr>
        <p:txBody>
          <a:bodyPr rtlCol="0" anchor="ctr"/>
          <a:lstStyle>
            <a:lvl1pPr marL="0" indent="0" algn="ctr">
              <a:buNone/>
              <a:defRPr lang="tr-TR" sz="1800" b="1" cap="none" spc="200" baseline="0">
                <a:solidFill>
                  <a:schemeClr val="accent6"/>
                </a:solidFill>
                <a:latin typeface="Century Gothic" panose="020B0502020202020204" pitchFamily="34" charset="0"/>
              </a:defRPr>
            </a:lvl1pPr>
          </a:lstStyle>
          <a:p>
            <a:pPr lvl="0" rtl="0"/>
            <a:r>
              <a:rPr lang="tr-TR" noProof="0" dirty="0"/>
              <a:t>Yıl ekleyin</a:t>
            </a:r>
          </a:p>
        </p:txBody>
      </p:sp>
      <p:sp>
        <p:nvSpPr>
          <p:cNvPr id="66" name="Metin Yer Tutucusu 14">
            <a:extLst>
              <a:ext uri="{FF2B5EF4-FFF2-40B4-BE49-F238E27FC236}">
                <a16:creationId xmlns:a16="http://schemas.microsoft.com/office/drawing/2014/main" id="{11C267AB-B4C6-4059-B2A8-DCF715B29ECE}"/>
              </a:ext>
            </a:extLst>
          </p:cNvPr>
          <p:cNvSpPr>
            <a:spLocks noGrp="1"/>
          </p:cNvSpPr>
          <p:nvPr>
            <p:ph type="body" sz="quarter" idx="29" hasCustomPrompt="1"/>
          </p:nvPr>
        </p:nvSpPr>
        <p:spPr>
          <a:xfrm>
            <a:off x="1675402" y="4476140"/>
            <a:ext cx="495300" cy="904490"/>
          </a:xfrm>
          <a:prstGeom prst="rect">
            <a:avLst/>
          </a:prstGeom>
        </p:spPr>
        <p:txBody>
          <a:bodyPr rtlCol="0"/>
          <a:lstStyle>
            <a:lvl1pPr marL="0" indent="0" algn="ctr">
              <a:lnSpc>
                <a:spcPct val="125000"/>
              </a:lnSpc>
              <a:spcBef>
                <a:spcPts val="0"/>
              </a:spcBef>
              <a:buNone/>
              <a:defRPr lang="tr-TR" sz="1200" cap="none" spc="0" baseline="0">
                <a:solidFill>
                  <a:schemeClr val="bg1"/>
                </a:solidFill>
                <a:latin typeface="Calibri Light" panose="020F0302020204030204" pitchFamily="34" charset="0"/>
                <a:cs typeface="+mn-cs"/>
              </a:defRPr>
            </a:lvl1pPr>
          </a:lstStyle>
          <a:p>
            <a:pPr lvl="0" rtl="0"/>
            <a:r>
              <a:rPr lang="tr-TR" noProof="0" dirty="0"/>
              <a:t>Metin eklemek için tıklayın</a:t>
            </a:r>
          </a:p>
        </p:txBody>
      </p:sp>
      <p:sp>
        <p:nvSpPr>
          <p:cNvPr id="67" name="Metin Yer Tutucusu 14">
            <a:extLst>
              <a:ext uri="{FF2B5EF4-FFF2-40B4-BE49-F238E27FC236}">
                <a16:creationId xmlns:a16="http://schemas.microsoft.com/office/drawing/2014/main" id="{3BF85ABF-DD16-49D4-9DD2-C35A92EAFE3A}"/>
              </a:ext>
            </a:extLst>
          </p:cNvPr>
          <p:cNvSpPr>
            <a:spLocks noGrp="1"/>
          </p:cNvSpPr>
          <p:nvPr>
            <p:ph type="body" sz="quarter" idx="30" hasCustomPrompt="1"/>
          </p:nvPr>
        </p:nvSpPr>
        <p:spPr>
          <a:xfrm>
            <a:off x="2464817" y="4476140"/>
            <a:ext cx="495300" cy="904490"/>
          </a:xfrm>
          <a:prstGeom prst="rect">
            <a:avLst/>
          </a:prstGeom>
        </p:spPr>
        <p:txBody>
          <a:bodyPr rtlCol="0"/>
          <a:lstStyle>
            <a:lvl1pPr marL="0" indent="0" algn="ctr">
              <a:lnSpc>
                <a:spcPct val="125000"/>
              </a:lnSpc>
              <a:spcBef>
                <a:spcPts val="0"/>
              </a:spcBef>
              <a:buNone/>
              <a:defRPr lang="tr-TR" sz="1200" cap="none" spc="0" baseline="0">
                <a:solidFill>
                  <a:schemeClr val="bg1"/>
                </a:solidFill>
                <a:latin typeface="Calibri Light" panose="020F0302020204030204" pitchFamily="34" charset="0"/>
                <a:cs typeface="+mn-cs"/>
              </a:defRPr>
            </a:lvl1pPr>
          </a:lstStyle>
          <a:p>
            <a:pPr lvl="0" rtl="0"/>
            <a:r>
              <a:rPr lang="tr-TR" noProof="0" dirty="0"/>
              <a:t>Metin eklemek için tıklayın</a:t>
            </a:r>
          </a:p>
        </p:txBody>
      </p:sp>
      <p:sp>
        <p:nvSpPr>
          <p:cNvPr id="68" name="Metin Yer Tutucusu 14">
            <a:extLst>
              <a:ext uri="{FF2B5EF4-FFF2-40B4-BE49-F238E27FC236}">
                <a16:creationId xmlns:a16="http://schemas.microsoft.com/office/drawing/2014/main" id="{997C6187-BB2F-413C-AC7B-BBAA249AFD0A}"/>
              </a:ext>
            </a:extLst>
          </p:cNvPr>
          <p:cNvSpPr>
            <a:spLocks noGrp="1"/>
          </p:cNvSpPr>
          <p:nvPr>
            <p:ph type="body" sz="quarter" idx="31" hasCustomPrompt="1"/>
          </p:nvPr>
        </p:nvSpPr>
        <p:spPr>
          <a:xfrm>
            <a:off x="3254232" y="4476140"/>
            <a:ext cx="495300" cy="904490"/>
          </a:xfrm>
          <a:prstGeom prst="rect">
            <a:avLst/>
          </a:prstGeom>
        </p:spPr>
        <p:txBody>
          <a:bodyPr rtlCol="0"/>
          <a:lstStyle>
            <a:lvl1pPr marL="0" indent="0" algn="ctr">
              <a:lnSpc>
                <a:spcPct val="125000"/>
              </a:lnSpc>
              <a:spcBef>
                <a:spcPts val="0"/>
              </a:spcBef>
              <a:buNone/>
              <a:defRPr lang="tr-TR" sz="1200" cap="none" spc="0" baseline="0">
                <a:solidFill>
                  <a:schemeClr val="bg1"/>
                </a:solidFill>
                <a:latin typeface="Calibri Light" panose="020F0302020204030204" pitchFamily="34" charset="0"/>
                <a:cs typeface="+mn-cs"/>
              </a:defRPr>
            </a:lvl1pPr>
          </a:lstStyle>
          <a:p>
            <a:pPr lvl="0" rtl="0"/>
            <a:r>
              <a:rPr lang="tr-TR" noProof="0" dirty="0"/>
              <a:t>Metin eklemek için tıklayın</a:t>
            </a:r>
          </a:p>
        </p:txBody>
      </p:sp>
      <p:sp>
        <p:nvSpPr>
          <p:cNvPr id="69" name="Metin Yer Tutucusu 14">
            <a:extLst>
              <a:ext uri="{FF2B5EF4-FFF2-40B4-BE49-F238E27FC236}">
                <a16:creationId xmlns:a16="http://schemas.microsoft.com/office/drawing/2014/main" id="{96C1DC7A-93B1-4894-AD2D-AC636AC3DABF}"/>
              </a:ext>
            </a:extLst>
          </p:cNvPr>
          <p:cNvSpPr>
            <a:spLocks noGrp="1"/>
          </p:cNvSpPr>
          <p:nvPr>
            <p:ph type="body" sz="quarter" idx="32" hasCustomPrompt="1"/>
          </p:nvPr>
        </p:nvSpPr>
        <p:spPr>
          <a:xfrm>
            <a:off x="4043647" y="4476140"/>
            <a:ext cx="495300" cy="904490"/>
          </a:xfrm>
          <a:prstGeom prst="rect">
            <a:avLst/>
          </a:prstGeom>
        </p:spPr>
        <p:txBody>
          <a:bodyPr rtlCol="0"/>
          <a:lstStyle>
            <a:lvl1pPr marL="0" indent="0" algn="ctr">
              <a:lnSpc>
                <a:spcPct val="125000"/>
              </a:lnSpc>
              <a:spcBef>
                <a:spcPts val="0"/>
              </a:spcBef>
              <a:buNone/>
              <a:defRPr lang="tr-TR" sz="1200" cap="none" spc="0" baseline="0">
                <a:solidFill>
                  <a:schemeClr val="bg1"/>
                </a:solidFill>
                <a:latin typeface="Calibri Light" panose="020F0302020204030204" pitchFamily="34" charset="0"/>
                <a:cs typeface="+mn-cs"/>
              </a:defRPr>
            </a:lvl1pPr>
          </a:lstStyle>
          <a:p>
            <a:pPr lvl="0" rtl="0"/>
            <a:r>
              <a:rPr lang="tr-TR" noProof="0" dirty="0"/>
              <a:t>Metin eklemek için tıklayın</a:t>
            </a:r>
          </a:p>
        </p:txBody>
      </p:sp>
      <p:sp>
        <p:nvSpPr>
          <p:cNvPr id="70" name="Metin Yer Tutucusu 14">
            <a:extLst>
              <a:ext uri="{FF2B5EF4-FFF2-40B4-BE49-F238E27FC236}">
                <a16:creationId xmlns:a16="http://schemas.microsoft.com/office/drawing/2014/main" id="{872C35DC-A640-4C27-A87F-380E7440F3F2}"/>
              </a:ext>
            </a:extLst>
          </p:cNvPr>
          <p:cNvSpPr>
            <a:spLocks noGrp="1"/>
          </p:cNvSpPr>
          <p:nvPr>
            <p:ph type="body" sz="quarter" idx="33" hasCustomPrompt="1"/>
          </p:nvPr>
        </p:nvSpPr>
        <p:spPr>
          <a:xfrm>
            <a:off x="4833062" y="4476140"/>
            <a:ext cx="495300" cy="904490"/>
          </a:xfrm>
          <a:prstGeom prst="rect">
            <a:avLst/>
          </a:prstGeom>
        </p:spPr>
        <p:txBody>
          <a:bodyPr rtlCol="0"/>
          <a:lstStyle>
            <a:lvl1pPr marL="0" indent="0" algn="ctr">
              <a:lnSpc>
                <a:spcPct val="125000"/>
              </a:lnSpc>
              <a:spcBef>
                <a:spcPts val="0"/>
              </a:spcBef>
              <a:buNone/>
              <a:defRPr lang="tr-TR" sz="1200" cap="none" spc="0" baseline="0">
                <a:solidFill>
                  <a:schemeClr val="bg1"/>
                </a:solidFill>
                <a:latin typeface="Calibri Light" panose="020F0302020204030204" pitchFamily="34" charset="0"/>
                <a:cs typeface="+mn-cs"/>
              </a:defRPr>
            </a:lvl1pPr>
          </a:lstStyle>
          <a:p>
            <a:pPr lvl="0" rtl="0"/>
            <a:r>
              <a:rPr lang="tr-TR" noProof="0" dirty="0"/>
              <a:t>Metin eklemek için tıklayın</a:t>
            </a:r>
          </a:p>
        </p:txBody>
      </p:sp>
      <p:sp>
        <p:nvSpPr>
          <p:cNvPr id="71" name="Metin Yer Tutucusu 14">
            <a:extLst>
              <a:ext uri="{FF2B5EF4-FFF2-40B4-BE49-F238E27FC236}">
                <a16:creationId xmlns:a16="http://schemas.microsoft.com/office/drawing/2014/main" id="{02969206-EA35-4C29-B0EB-3FF5636A8AB9}"/>
              </a:ext>
            </a:extLst>
          </p:cNvPr>
          <p:cNvSpPr>
            <a:spLocks noGrp="1"/>
          </p:cNvSpPr>
          <p:nvPr>
            <p:ph type="body" sz="quarter" idx="34" hasCustomPrompt="1"/>
          </p:nvPr>
        </p:nvSpPr>
        <p:spPr>
          <a:xfrm>
            <a:off x="5622477" y="4476140"/>
            <a:ext cx="495300" cy="904490"/>
          </a:xfrm>
          <a:prstGeom prst="rect">
            <a:avLst/>
          </a:prstGeom>
        </p:spPr>
        <p:txBody>
          <a:bodyPr rtlCol="0"/>
          <a:lstStyle>
            <a:lvl1pPr marL="0" indent="0" algn="ctr">
              <a:lnSpc>
                <a:spcPct val="125000"/>
              </a:lnSpc>
              <a:spcBef>
                <a:spcPts val="0"/>
              </a:spcBef>
              <a:buNone/>
              <a:defRPr lang="tr-TR" sz="1200" cap="none" spc="0" baseline="0">
                <a:solidFill>
                  <a:schemeClr val="bg1"/>
                </a:solidFill>
                <a:latin typeface="Calibri Light" panose="020F0302020204030204" pitchFamily="34" charset="0"/>
                <a:cs typeface="+mn-cs"/>
              </a:defRPr>
            </a:lvl1pPr>
          </a:lstStyle>
          <a:p>
            <a:pPr lvl="0" rtl="0"/>
            <a:r>
              <a:rPr lang="tr-TR" noProof="0" dirty="0"/>
              <a:t>Metin eklemek için tıklayın</a:t>
            </a:r>
          </a:p>
        </p:txBody>
      </p:sp>
      <p:sp>
        <p:nvSpPr>
          <p:cNvPr id="72" name="Metin Yer Tutucusu 14">
            <a:extLst>
              <a:ext uri="{FF2B5EF4-FFF2-40B4-BE49-F238E27FC236}">
                <a16:creationId xmlns:a16="http://schemas.microsoft.com/office/drawing/2014/main" id="{79B642F3-327B-4AF1-85D8-5BE8BA286A17}"/>
              </a:ext>
            </a:extLst>
          </p:cNvPr>
          <p:cNvSpPr>
            <a:spLocks noGrp="1"/>
          </p:cNvSpPr>
          <p:nvPr>
            <p:ph type="body" sz="quarter" idx="35" hasCustomPrompt="1"/>
          </p:nvPr>
        </p:nvSpPr>
        <p:spPr>
          <a:xfrm>
            <a:off x="6411892" y="4476140"/>
            <a:ext cx="495300" cy="904490"/>
          </a:xfrm>
          <a:prstGeom prst="rect">
            <a:avLst/>
          </a:prstGeom>
        </p:spPr>
        <p:txBody>
          <a:bodyPr rtlCol="0"/>
          <a:lstStyle>
            <a:lvl1pPr marL="0" indent="0" algn="ctr">
              <a:lnSpc>
                <a:spcPct val="125000"/>
              </a:lnSpc>
              <a:spcBef>
                <a:spcPts val="0"/>
              </a:spcBef>
              <a:buNone/>
              <a:defRPr lang="tr-TR" sz="1200" cap="none" spc="0" baseline="0">
                <a:solidFill>
                  <a:schemeClr val="bg1"/>
                </a:solidFill>
                <a:latin typeface="Calibri Light" panose="020F0302020204030204" pitchFamily="34" charset="0"/>
                <a:cs typeface="+mn-cs"/>
              </a:defRPr>
            </a:lvl1pPr>
          </a:lstStyle>
          <a:p>
            <a:pPr lvl="0" rtl="0"/>
            <a:r>
              <a:rPr lang="tr-TR" noProof="0" dirty="0"/>
              <a:t>Metin eklemek için tıklayın</a:t>
            </a:r>
          </a:p>
        </p:txBody>
      </p:sp>
      <p:sp>
        <p:nvSpPr>
          <p:cNvPr id="73" name="Metin Yer Tutucusu 14">
            <a:extLst>
              <a:ext uri="{FF2B5EF4-FFF2-40B4-BE49-F238E27FC236}">
                <a16:creationId xmlns:a16="http://schemas.microsoft.com/office/drawing/2014/main" id="{0D45BD78-6B19-4D6A-A164-2017ABC78369}"/>
              </a:ext>
            </a:extLst>
          </p:cNvPr>
          <p:cNvSpPr>
            <a:spLocks noGrp="1"/>
          </p:cNvSpPr>
          <p:nvPr>
            <p:ph type="body" sz="quarter" idx="36" hasCustomPrompt="1"/>
          </p:nvPr>
        </p:nvSpPr>
        <p:spPr>
          <a:xfrm>
            <a:off x="7201307" y="4476140"/>
            <a:ext cx="495300" cy="904490"/>
          </a:xfrm>
          <a:prstGeom prst="rect">
            <a:avLst/>
          </a:prstGeom>
        </p:spPr>
        <p:txBody>
          <a:bodyPr rtlCol="0"/>
          <a:lstStyle>
            <a:lvl1pPr marL="0" indent="0" algn="ctr">
              <a:lnSpc>
                <a:spcPct val="125000"/>
              </a:lnSpc>
              <a:spcBef>
                <a:spcPts val="0"/>
              </a:spcBef>
              <a:buNone/>
              <a:defRPr lang="tr-TR" sz="1200" cap="none" spc="0" baseline="0">
                <a:solidFill>
                  <a:schemeClr val="bg1"/>
                </a:solidFill>
                <a:latin typeface="Calibri Light" panose="020F0302020204030204" pitchFamily="34" charset="0"/>
                <a:cs typeface="+mn-cs"/>
              </a:defRPr>
            </a:lvl1pPr>
          </a:lstStyle>
          <a:p>
            <a:pPr lvl="0" rtl="0"/>
            <a:r>
              <a:rPr lang="tr-TR" noProof="0" dirty="0"/>
              <a:t>Metin eklemek için tıklayın</a:t>
            </a:r>
          </a:p>
        </p:txBody>
      </p:sp>
      <p:sp>
        <p:nvSpPr>
          <p:cNvPr id="74" name="Metin Yer Tutucusu 14">
            <a:extLst>
              <a:ext uri="{FF2B5EF4-FFF2-40B4-BE49-F238E27FC236}">
                <a16:creationId xmlns:a16="http://schemas.microsoft.com/office/drawing/2014/main" id="{494676D6-C880-49A1-B83E-2D632934D666}"/>
              </a:ext>
            </a:extLst>
          </p:cNvPr>
          <p:cNvSpPr>
            <a:spLocks noGrp="1"/>
          </p:cNvSpPr>
          <p:nvPr>
            <p:ph type="body" sz="quarter" idx="37" hasCustomPrompt="1"/>
          </p:nvPr>
        </p:nvSpPr>
        <p:spPr>
          <a:xfrm>
            <a:off x="7990722" y="4476140"/>
            <a:ext cx="495300" cy="904490"/>
          </a:xfrm>
          <a:prstGeom prst="rect">
            <a:avLst/>
          </a:prstGeom>
        </p:spPr>
        <p:txBody>
          <a:bodyPr rtlCol="0"/>
          <a:lstStyle>
            <a:lvl1pPr marL="0" indent="0" algn="ctr">
              <a:lnSpc>
                <a:spcPct val="125000"/>
              </a:lnSpc>
              <a:spcBef>
                <a:spcPts val="0"/>
              </a:spcBef>
              <a:buNone/>
              <a:defRPr lang="tr-TR" sz="1200" cap="none" spc="0" baseline="0">
                <a:solidFill>
                  <a:schemeClr val="bg1"/>
                </a:solidFill>
                <a:latin typeface="Calibri Light" panose="020F0302020204030204" pitchFamily="34" charset="0"/>
                <a:cs typeface="+mn-cs"/>
              </a:defRPr>
            </a:lvl1pPr>
          </a:lstStyle>
          <a:p>
            <a:pPr lvl="0" rtl="0"/>
            <a:r>
              <a:rPr lang="tr-TR" noProof="0" dirty="0"/>
              <a:t>Metin eklemek için tıklayın</a:t>
            </a:r>
          </a:p>
        </p:txBody>
      </p:sp>
      <p:sp>
        <p:nvSpPr>
          <p:cNvPr id="75" name="Metin Yer Tutucusu 14">
            <a:extLst>
              <a:ext uri="{FF2B5EF4-FFF2-40B4-BE49-F238E27FC236}">
                <a16:creationId xmlns:a16="http://schemas.microsoft.com/office/drawing/2014/main" id="{0C07048D-5DEB-4348-8A16-DB77BE49097C}"/>
              </a:ext>
            </a:extLst>
          </p:cNvPr>
          <p:cNvSpPr>
            <a:spLocks noGrp="1"/>
          </p:cNvSpPr>
          <p:nvPr>
            <p:ph type="body" sz="quarter" idx="38" hasCustomPrompt="1"/>
          </p:nvPr>
        </p:nvSpPr>
        <p:spPr>
          <a:xfrm>
            <a:off x="8780137" y="4476140"/>
            <a:ext cx="495300" cy="904490"/>
          </a:xfrm>
          <a:prstGeom prst="rect">
            <a:avLst/>
          </a:prstGeom>
        </p:spPr>
        <p:txBody>
          <a:bodyPr rtlCol="0"/>
          <a:lstStyle>
            <a:lvl1pPr marL="0" indent="0" algn="ctr">
              <a:lnSpc>
                <a:spcPct val="125000"/>
              </a:lnSpc>
              <a:spcBef>
                <a:spcPts val="0"/>
              </a:spcBef>
              <a:buNone/>
              <a:defRPr lang="tr-TR" sz="1200" cap="none" spc="0" baseline="0">
                <a:solidFill>
                  <a:schemeClr val="bg1"/>
                </a:solidFill>
                <a:latin typeface="Calibri Light" panose="020F0302020204030204" pitchFamily="34" charset="0"/>
                <a:cs typeface="+mn-cs"/>
              </a:defRPr>
            </a:lvl1pPr>
          </a:lstStyle>
          <a:p>
            <a:pPr lvl="0" rtl="0"/>
            <a:r>
              <a:rPr lang="tr-TR" noProof="0" dirty="0"/>
              <a:t>Metin eklemek için tıklayın</a:t>
            </a:r>
          </a:p>
        </p:txBody>
      </p:sp>
      <p:sp>
        <p:nvSpPr>
          <p:cNvPr id="76" name="Metin Yer Tutucusu 14">
            <a:extLst>
              <a:ext uri="{FF2B5EF4-FFF2-40B4-BE49-F238E27FC236}">
                <a16:creationId xmlns:a16="http://schemas.microsoft.com/office/drawing/2014/main" id="{DCED3D6A-EF8C-4F42-B23B-30ED2C33EAB6}"/>
              </a:ext>
            </a:extLst>
          </p:cNvPr>
          <p:cNvSpPr>
            <a:spLocks noGrp="1"/>
          </p:cNvSpPr>
          <p:nvPr>
            <p:ph type="body" sz="quarter" idx="39" hasCustomPrompt="1"/>
          </p:nvPr>
        </p:nvSpPr>
        <p:spPr>
          <a:xfrm>
            <a:off x="9569552" y="4476140"/>
            <a:ext cx="495300" cy="904490"/>
          </a:xfrm>
          <a:prstGeom prst="rect">
            <a:avLst/>
          </a:prstGeom>
        </p:spPr>
        <p:txBody>
          <a:bodyPr rtlCol="0"/>
          <a:lstStyle>
            <a:lvl1pPr marL="0" indent="0" algn="ctr">
              <a:lnSpc>
                <a:spcPct val="125000"/>
              </a:lnSpc>
              <a:spcBef>
                <a:spcPts val="0"/>
              </a:spcBef>
              <a:buNone/>
              <a:defRPr lang="tr-TR" sz="1200" cap="none" spc="0" baseline="0">
                <a:solidFill>
                  <a:schemeClr val="bg1"/>
                </a:solidFill>
                <a:latin typeface="Calibri Light" panose="020F0302020204030204" pitchFamily="34" charset="0"/>
                <a:cs typeface="+mn-cs"/>
              </a:defRPr>
            </a:lvl1pPr>
          </a:lstStyle>
          <a:p>
            <a:pPr lvl="0" rtl="0"/>
            <a:r>
              <a:rPr lang="tr-TR" noProof="0" dirty="0"/>
              <a:t>Metin eklemek için tıklayın</a:t>
            </a:r>
          </a:p>
        </p:txBody>
      </p:sp>
      <p:sp>
        <p:nvSpPr>
          <p:cNvPr id="77" name="Metin Yer Tutucusu 14">
            <a:extLst>
              <a:ext uri="{FF2B5EF4-FFF2-40B4-BE49-F238E27FC236}">
                <a16:creationId xmlns:a16="http://schemas.microsoft.com/office/drawing/2014/main" id="{E966B469-8508-4732-8A0A-58429BD0E7BE}"/>
              </a:ext>
            </a:extLst>
          </p:cNvPr>
          <p:cNvSpPr>
            <a:spLocks noGrp="1"/>
          </p:cNvSpPr>
          <p:nvPr>
            <p:ph type="body" sz="quarter" idx="40" hasCustomPrompt="1"/>
          </p:nvPr>
        </p:nvSpPr>
        <p:spPr>
          <a:xfrm>
            <a:off x="10358963" y="4476140"/>
            <a:ext cx="495300" cy="904490"/>
          </a:xfrm>
          <a:prstGeom prst="rect">
            <a:avLst/>
          </a:prstGeom>
        </p:spPr>
        <p:txBody>
          <a:bodyPr rtlCol="0"/>
          <a:lstStyle>
            <a:lvl1pPr marL="0" indent="0" algn="ctr">
              <a:lnSpc>
                <a:spcPct val="125000"/>
              </a:lnSpc>
              <a:spcBef>
                <a:spcPts val="0"/>
              </a:spcBef>
              <a:buNone/>
              <a:defRPr lang="tr-TR" sz="1200" cap="none" spc="0" baseline="0">
                <a:solidFill>
                  <a:schemeClr val="bg1"/>
                </a:solidFill>
                <a:latin typeface="Calibri Light" panose="020F0302020204030204" pitchFamily="34" charset="0"/>
                <a:cs typeface="+mn-cs"/>
              </a:defRPr>
            </a:lvl1pPr>
          </a:lstStyle>
          <a:p>
            <a:pPr lvl="0" rtl="0"/>
            <a:r>
              <a:rPr lang="tr-TR" noProof="0" dirty="0"/>
              <a:t>Metin eklemek için tıklayın</a:t>
            </a:r>
          </a:p>
        </p:txBody>
      </p:sp>
      <p:grpSp>
        <p:nvGrpSpPr>
          <p:cNvPr id="101" name="Grup 100">
            <a:extLst>
              <a:ext uri="{FF2B5EF4-FFF2-40B4-BE49-F238E27FC236}">
                <a16:creationId xmlns:a16="http://schemas.microsoft.com/office/drawing/2014/main" id="{97A40874-7B89-4A5D-9562-21D6994C3946}"/>
              </a:ext>
              <a:ext uri="{C183D7F6-B498-43B3-948B-1728B52AA6E4}">
                <adec:decorative xmlns:adec="http://schemas.microsoft.com/office/drawing/2017/decorative" val="1"/>
              </a:ext>
            </a:extLst>
          </p:cNvPr>
          <p:cNvGrpSpPr/>
          <p:nvPr userDrawn="1"/>
        </p:nvGrpSpPr>
        <p:grpSpPr>
          <a:xfrm>
            <a:off x="2010137" y="4391183"/>
            <a:ext cx="8510121" cy="0"/>
            <a:chOff x="1504814" y="2488864"/>
            <a:chExt cx="8510121" cy="0"/>
          </a:xfrm>
        </p:grpSpPr>
        <p:cxnSp>
          <p:nvCxnSpPr>
            <p:cNvPr id="102" name="Düz Bağlayıcı 101">
              <a:extLst>
                <a:ext uri="{FF2B5EF4-FFF2-40B4-BE49-F238E27FC236}">
                  <a16:creationId xmlns:a16="http://schemas.microsoft.com/office/drawing/2014/main" id="{32860379-5BA3-4D4F-BAC0-C7783F7552D4}"/>
                </a:ext>
              </a:extLst>
            </p:cNvPr>
            <p:cNvCxnSpPr>
              <a:cxnSpLocks/>
            </p:cNvCxnSpPr>
            <p:nvPr userDrawn="1"/>
          </p:nvCxnSpPr>
          <p:spPr>
            <a:xfrm>
              <a:off x="1504814"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3" name="Düz Bağlayıcı 102">
              <a:extLst>
                <a:ext uri="{FF2B5EF4-FFF2-40B4-BE49-F238E27FC236}">
                  <a16:creationId xmlns:a16="http://schemas.microsoft.com/office/drawing/2014/main" id="{DF221EBE-F43A-48CE-8E3D-D0777E2424C4}"/>
                </a:ext>
              </a:extLst>
            </p:cNvPr>
            <p:cNvCxnSpPr>
              <a:cxnSpLocks/>
            </p:cNvCxnSpPr>
            <p:nvPr userDrawn="1"/>
          </p:nvCxnSpPr>
          <p:spPr>
            <a:xfrm>
              <a:off x="2301137"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4" name="Düz Bağlayıcı 103">
              <a:extLst>
                <a:ext uri="{FF2B5EF4-FFF2-40B4-BE49-F238E27FC236}">
                  <a16:creationId xmlns:a16="http://schemas.microsoft.com/office/drawing/2014/main" id="{C70DFAA8-4E1B-45F7-B640-2C00AAC65BA3}"/>
                </a:ext>
              </a:extLst>
            </p:cNvPr>
            <p:cNvCxnSpPr>
              <a:cxnSpLocks/>
            </p:cNvCxnSpPr>
            <p:nvPr userDrawn="1"/>
          </p:nvCxnSpPr>
          <p:spPr>
            <a:xfrm>
              <a:off x="3083776"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5" name="Düz Bağlayıcı 104">
              <a:extLst>
                <a:ext uri="{FF2B5EF4-FFF2-40B4-BE49-F238E27FC236}">
                  <a16:creationId xmlns:a16="http://schemas.microsoft.com/office/drawing/2014/main" id="{067A42DA-2625-4CA8-AEC6-2FBCF01A9278}"/>
                </a:ext>
              </a:extLst>
            </p:cNvPr>
            <p:cNvCxnSpPr>
              <a:cxnSpLocks/>
            </p:cNvCxnSpPr>
            <p:nvPr userDrawn="1"/>
          </p:nvCxnSpPr>
          <p:spPr>
            <a:xfrm>
              <a:off x="3880099"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6" name="Düz Bağlayıcı 105">
              <a:extLst>
                <a:ext uri="{FF2B5EF4-FFF2-40B4-BE49-F238E27FC236}">
                  <a16:creationId xmlns:a16="http://schemas.microsoft.com/office/drawing/2014/main" id="{89B3F7FF-9011-4E3D-9DA2-C144F9B7A5EB}"/>
                </a:ext>
              </a:extLst>
            </p:cNvPr>
            <p:cNvCxnSpPr>
              <a:cxnSpLocks/>
            </p:cNvCxnSpPr>
            <p:nvPr userDrawn="1"/>
          </p:nvCxnSpPr>
          <p:spPr>
            <a:xfrm>
              <a:off x="4655896"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7" name="Düz Bağlayıcı 106">
              <a:extLst>
                <a:ext uri="{FF2B5EF4-FFF2-40B4-BE49-F238E27FC236}">
                  <a16:creationId xmlns:a16="http://schemas.microsoft.com/office/drawing/2014/main" id="{30EEA406-B4BE-4A22-9879-A86700556BEA}"/>
                </a:ext>
              </a:extLst>
            </p:cNvPr>
            <p:cNvCxnSpPr>
              <a:cxnSpLocks/>
            </p:cNvCxnSpPr>
            <p:nvPr userDrawn="1"/>
          </p:nvCxnSpPr>
          <p:spPr>
            <a:xfrm>
              <a:off x="5452219"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8" name="Düz Bağlayıcı 107">
              <a:extLst>
                <a:ext uri="{FF2B5EF4-FFF2-40B4-BE49-F238E27FC236}">
                  <a16:creationId xmlns:a16="http://schemas.microsoft.com/office/drawing/2014/main" id="{F5F5190B-A9FA-4925-81A3-8AF19F70933F}"/>
                </a:ext>
              </a:extLst>
            </p:cNvPr>
            <p:cNvCxnSpPr>
              <a:cxnSpLocks/>
            </p:cNvCxnSpPr>
            <p:nvPr userDrawn="1"/>
          </p:nvCxnSpPr>
          <p:spPr>
            <a:xfrm>
              <a:off x="6234858"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9" name="Düz Bağlayıcı 108">
              <a:extLst>
                <a:ext uri="{FF2B5EF4-FFF2-40B4-BE49-F238E27FC236}">
                  <a16:creationId xmlns:a16="http://schemas.microsoft.com/office/drawing/2014/main" id="{93F58E8B-B6D9-46C2-95B1-755AD7B02890}"/>
                </a:ext>
              </a:extLst>
            </p:cNvPr>
            <p:cNvCxnSpPr>
              <a:cxnSpLocks/>
            </p:cNvCxnSpPr>
            <p:nvPr userDrawn="1"/>
          </p:nvCxnSpPr>
          <p:spPr>
            <a:xfrm>
              <a:off x="7031181"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0" name="Düz Bağlayıcı 109">
              <a:extLst>
                <a:ext uri="{FF2B5EF4-FFF2-40B4-BE49-F238E27FC236}">
                  <a16:creationId xmlns:a16="http://schemas.microsoft.com/office/drawing/2014/main" id="{46BED819-4195-456A-8507-0CC09BDCFEDE}"/>
                </a:ext>
              </a:extLst>
            </p:cNvPr>
            <p:cNvCxnSpPr>
              <a:cxnSpLocks/>
            </p:cNvCxnSpPr>
            <p:nvPr userDrawn="1"/>
          </p:nvCxnSpPr>
          <p:spPr>
            <a:xfrm>
              <a:off x="7813820"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1" name="Düz Bağlayıcı 110">
              <a:extLst>
                <a:ext uri="{FF2B5EF4-FFF2-40B4-BE49-F238E27FC236}">
                  <a16:creationId xmlns:a16="http://schemas.microsoft.com/office/drawing/2014/main" id="{23541D3E-8275-4522-81E7-C83B829D83C1}"/>
                </a:ext>
              </a:extLst>
            </p:cNvPr>
            <p:cNvCxnSpPr>
              <a:cxnSpLocks/>
            </p:cNvCxnSpPr>
            <p:nvPr userDrawn="1"/>
          </p:nvCxnSpPr>
          <p:spPr>
            <a:xfrm>
              <a:off x="8610143"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2" name="Düz Bağlayıcı 111">
              <a:extLst>
                <a:ext uri="{FF2B5EF4-FFF2-40B4-BE49-F238E27FC236}">
                  <a16:creationId xmlns:a16="http://schemas.microsoft.com/office/drawing/2014/main" id="{6CD34DF1-D500-4560-A303-92050A81120A}"/>
                </a:ext>
              </a:extLst>
            </p:cNvPr>
            <p:cNvCxnSpPr>
              <a:cxnSpLocks/>
            </p:cNvCxnSpPr>
            <p:nvPr userDrawn="1"/>
          </p:nvCxnSpPr>
          <p:spPr>
            <a:xfrm>
              <a:off x="9399625"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2" name="Alt Bilgi Yer Tutucusu 15">
            <a:extLst>
              <a:ext uri="{FF2B5EF4-FFF2-40B4-BE49-F238E27FC236}">
                <a16:creationId xmlns:a16="http://schemas.microsoft.com/office/drawing/2014/main" id="{47D7FFC8-D319-4F8D-9F95-39BB21C0EEF6}"/>
              </a:ext>
            </a:extLst>
          </p:cNvPr>
          <p:cNvSpPr>
            <a:spLocks noGrp="1"/>
          </p:cNvSpPr>
          <p:nvPr>
            <p:ph type="ftr" sz="quarter" idx="3"/>
          </p:nvPr>
        </p:nvSpPr>
        <p:spPr>
          <a:xfrm rot="5400000">
            <a:off x="10541127" y="1408176"/>
            <a:ext cx="2770499" cy="365125"/>
          </a:xfrm>
          <a:prstGeom prst="rect">
            <a:avLst/>
          </a:prstGeom>
        </p:spPr>
        <p:txBody>
          <a:bodyPr rtlCol="0" anchor="ctr"/>
          <a:lstStyle>
            <a:lvl1pPr algn="r">
              <a:defRPr lang="tr-TR" sz="900" cap="all" spc="400" baseline="0">
                <a:solidFill>
                  <a:schemeClr val="bg1"/>
                </a:solidFill>
                <a:latin typeface="Century Gothic" panose="020B0502020202020204" pitchFamily="34" charset="0"/>
              </a:defRPr>
            </a:lvl1pPr>
          </a:lstStyle>
          <a:p>
            <a:r>
              <a:rPr lang="tr-TR" dirty="0"/>
              <a:t>SUNU BAŞLIĞI</a:t>
            </a:r>
          </a:p>
        </p:txBody>
      </p:sp>
      <p:sp>
        <p:nvSpPr>
          <p:cNvPr id="13" name="Slayt Numarası Yer Tutucusu 16">
            <a:extLst>
              <a:ext uri="{FF2B5EF4-FFF2-40B4-BE49-F238E27FC236}">
                <a16:creationId xmlns:a16="http://schemas.microsoft.com/office/drawing/2014/main" id="{8DDD48EC-9DE8-4C43-881A-2597A1DDE271}"/>
              </a:ext>
            </a:extLst>
          </p:cNvPr>
          <p:cNvSpPr>
            <a:spLocks noGrp="1"/>
          </p:cNvSpPr>
          <p:nvPr>
            <p:ph type="sldNum" sz="quarter" idx="4"/>
          </p:nvPr>
        </p:nvSpPr>
        <p:spPr>
          <a:xfrm>
            <a:off x="11519019" y="3164804"/>
            <a:ext cx="545911" cy="580029"/>
          </a:xfrm>
          <a:prstGeom prst="rect">
            <a:avLst/>
          </a:prstGeom>
        </p:spPr>
        <p:txBody>
          <a:bodyPr rtlCol="0" anchor="ctr"/>
          <a:lstStyle>
            <a:lvl1pPr algn="r">
              <a:defRPr lang="tr-TR" sz="1600">
                <a:solidFill>
                  <a:schemeClr val="accent6"/>
                </a:solidFill>
                <a:latin typeface="Calibri Light" panose="020F0302020204030204" pitchFamily="34" charset="0"/>
                <a:cs typeface="+mn-cs"/>
              </a:defRPr>
            </a:lvl1pPr>
          </a:lstStyle>
          <a:p>
            <a:pPr>
              <a:defRPr lang="tr-TR"/>
            </a:pPr>
            <a:fld id="{8D1FC6F8-0BCD-47E9-9C64-690771D9C143}" type="slidenum">
              <a:rPr lang="tr-TR" smtClean="0"/>
              <a:pPr>
                <a:defRPr lang="tr-TR"/>
              </a:pPr>
              <a:t>‹#›</a:t>
            </a:fld>
            <a:endParaRPr lang="tr-TR" dirty="0"/>
          </a:p>
        </p:txBody>
      </p:sp>
      <p:sp>
        <p:nvSpPr>
          <p:cNvPr id="14" name="Tarih Yer Tutucusu 14">
            <a:extLst>
              <a:ext uri="{FF2B5EF4-FFF2-40B4-BE49-F238E27FC236}">
                <a16:creationId xmlns:a16="http://schemas.microsoft.com/office/drawing/2014/main" id="{650B4D37-2FE8-4F27-8951-CF9D947DBAC5}"/>
              </a:ext>
            </a:extLst>
          </p:cNvPr>
          <p:cNvSpPr>
            <a:spLocks noGrp="1"/>
          </p:cNvSpPr>
          <p:nvPr>
            <p:ph type="dt" sz="half" idx="2"/>
          </p:nvPr>
        </p:nvSpPr>
        <p:spPr>
          <a:xfrm rot="5400000">
            <a:off x="10595991" y="5074920"/>
            <a:ext cx="2647667" cy="365125"/>
          </a:xfrm>
          <a:prstGeom prst="rect">
            <a:avLst/>
          </a:prstGeom>
        </p:spPr>
        <p:txBody>
          <a:bodyPr rtlCol="0" anchor="ctr"/>
          <a:lstStyle>
            <a:lvl1pPr>
              <a:defRPr lang="tr-TR" sz="900" spc="400" baseline="0">
                <a:solidFill>
                  <a:schemeClr val="bg1"/>
                </a:solidFill>
                <a:latin typeface="Century Gothic" panose="020B0502020202020204" pitchFamily="34" charset="0"/>
              </a:defRPr>
            </a:lvl1pPr>
          </a:lstStyle>
          <a:p>
            <a:pPr>
              <a:defRPr lang="tr-TR"/>
            </a:pPr>
            <a:r>
              <a:rPr lang="tr-TR" cap="all" dirty="0"/>
              <a:t>21 Mayıs 20xx</a:t>
            </a:r>
          </a:p>
        </p:txBody>
      </p:sp>
    </p:spTree>
    <p:extLst>
      <p:ext uri="{BB962C8B-B14F-4D97-AF65-F5344CB8AC3E}">
        <p14:creationId xmlns:p14="http://schemas.microsoft.com/office/powerpoint/2010/main" val="180041484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Finansal bilgiler">
    <p:spTree>
      <p:nvGrpSpPr>
        <p:cNvPr id="1" name=""/>
        <p:cNvGrpSpPr/>
        <p:nvPr/>
      </p:nvGrpSpPr>
      <p:grpSpPr>
        <a:xfrm>
          <a:off x="0" y="0"/>
          <a:ext cx="0" cy="0"/>
          <a:chOff x="0" y="0"/>
          <a:chExt cx="0" cy="0"/>
        </a:xfrm>
      </p:grpSpPr>
      <p:pic>
        <p:nvPicPr>
          <p:cNvPr id="18" name="Grafik 17">
            <a:extLst>
              <a:ext uri="{FF2B5EF4-FFF2-40B4-BE49-F238E27FC236}">
                <a16:creationId xmlns:a16="http://schemas.microsoft.com/office/drawing/2014/main" id="{0ADA1982-C216-4747-ACCC-39BC3F50B10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2" name="Başlık 1">
            <a:extLst>
              <a:ext uri="{FF2B5EF4-FFF2-40B4-BE49-F238E27FC236}">
                <a16:creationId xmlns:a16="http://schemas.microsoft.com/office/drawing/2014/main" id="{FFCD2AA7-E8A5-43C8-A284-AB4951189DBB}"/>
              </a:ext>
            </a:extLst>
          </p:cNvPr>
          <p:cNvSpPr>
            <a:spLocks noGrp="1"/>
          </p:cNvSpPr>
          <p:nvPr>
            <p:ph type="title" hasCustomPrompt="1"/>
          </p:nvPr>
        </p:nvSpPr>
        <p:spPr>
          <a:xfrm>
            <a:off x="692949" y="527542"/>
            <a:ext cx="6922876" cy="687834"/>
          </a:xfrm>
          <a:prstGeom prst="rect">
            <a:avLst/>
          </a:prstGeom>
        </p:spPr>
        <p:txBody>
          <a:bodyPr rtlCol="0"/>
          <a:lstStyle>
            <a:lvl1pPr>
              <a:defRPr lang="tr-TR" sz="2800" b="1" cap="all" spc="400" baseline="0">
                <a:solidFill>
                  <a:schemeClr val="bg1"/>
                </a:solidFill>
                <a:latin typeface="Century Gothic" panose="020B0502020202020204" pitchFamily="34" charset="0"/>
              </a:defRPr>
            </a:lvl1pPr>
          </a:lstStyle>
          <a:p>
            <a:pPr rtl="0"/>
            <a:r>
              <a:rPr lang="tr-TR" noProof="0" dirty="0"/>
              <a:t>Başlık eklemek için tıklayın</a:t>
            </a:r>
          </a:p>
        </p:txBody>
      </p:sp>
      <p:sp>
        <p:nvSpPr>
          <p:cNvPr id="4" name="İçerik Yer Tutucusu 3">
            <a:extLst>
              <a:ext uri="{FF2B5EF4-FFF2-40B4-BE49-F238E27FC236}">
                <a16:creationId xmlns:a16="http://schemas.microsoft.com/office/drawing/2014/main" id="{D1D681FF-F6BE-41D5-AE6C-B4110384B0F4}"/>
              </a:ext>
            </a:extLst>
          </p:cNvPr>
          <p:cNvSpPr>
            <a:spLocks noGrp="1"/>
          </p:cNvSpPr>
          <p:nvPr>
            <p:ph sz="quarter" idx="10"/>
          </p:nvPr>
        </p:nvSpPr>
        <p:spPr>
          <a:xfrm>
            <a:off x="693738" y="1128713"/>
            <a:ext cx="7654925" cy="5068887"/>
          </a:xfrm>
          <a:prstGeom prst="rect">
            <a:avLst/>
          </a:prstGeom>
        </p:spPr>
        <p:txBody>
          <a:bodyPr rtlCol="0"/>
          <a:lstStyle>
            <a:lvl1pPr>
              <a:defRPr lang="tr-TR">
                <a:solidFill>
                  <a:schemeClr val="bg1"/>
                </a:solidFill>
                <a:latin typeface="Calibri Light" panose="020F0302020204030204" pitchFamily="34" charset="0"/>
              </a:defRPr>
            </a:lvl1pPr>
            <a:lvl2pPr>
              <a:defRPr lang="tr-TR">
                <a:solidFill>
                  <a:schemeClr val="bg1"/>
                </a:solidFill>
                <a:latin typeface="Calibri Light" panose="020F0302020204030204" pitchFamily="34" charset="0"/>
              </a:defRPr>
            </a:lvl2pPr>
            <a:lvl3pPr>
              <a:defRPr lang="tr-TR">
                <a:solidFill>
                  <a:schemeClr val="bg1"/>
                </a:solidFill>
                <a:latin typeface="Calibri Light" panose="020F0302020204030204" pitchFamily="34" charset="0"/>
              </a:defRPr>
            </a:lvl3pPr>
            <a:lvl4pPr>
              <a:defRPr lang="tr-TR">
                <a:solidFill>
                  <a:schemeClr val="bg1"/>
                </a:solidFill>
                <a:latin typeface="Calibri Light" panose="020F0302020204030204" pitchFamily="34" charset="0"/>
              </a:defRPr>
            </a:lvl4pPr>
            <a:lvl5pPr>
              <a:defRPr lang="tr-TR">
                <a:solidFill>
                  <a:schemeClr val="bg1"/>
                </a:solidFill>
                <a:latin typeface="Calibri Light" panose="020F0302020204030204" pitchFamily="34" charset="0"/>
              </a:defRPr>
            </a:lvl5pPr>
          </a:lstStyle>
          <a:p>
            <a:pPr lvl="0" rtl="0"/>
            <a:r>
              <a:rPr lang="tr-TR" noProof="0" dirty="0"/>
              <a:t>Asıl metin stillerini düzenlemek için tıklayın</a:t>
            </a:r>
          </a:p>
          <a:p>
            <a:pPr lvl="1" rtl="0"/>
            <a:r>
              <a:rPr lang="tr-TR" noProof="0" dirty="0"/>
              <a:t>İkinci düzey</a:t>
            </a:r>
          </a:p>
          <a:p>
            <a:pPr lvl="2" rtl="0"/>
            <a:r>
              <a:rPr lang="tr-TR" noProof="0" dirty="0"/>
              <a:t>Üçüncü düzey</a:t>
            </a:r>
          </a:p>
          <a:p>
            <a:pPr lvl="3" rtl="0"/>
            <a:r>
              <a:rPr lang="tr-TR" noProof="0" dirty="0"/>
              <a:t>Dördüncü düzey</a:t>
            </a:r>
          </a:p>
          <a:p>
            <a:pPr lvl="4" rtl="0"/>
            <a:r>
              <a:rPr lang="tr-TR" noProof="0" dirty="0"/>
              <a:t>Beşinci düzey</a:t>
            </a:r>
          </a:p>
        </p:txBody>
      </p:sp>
      <p:sp>
        <p:nvSpPr>
          <p:cNvPr id="12" name="Alt Bilgi Yer Tutucusu 15">
            <a:extLst>
              <a:ext uri="{FF2B5EF4-FFF2-40B4-BE49-F238E27FC236}">
                <a16:creationId xmlns:a16="http://schemas.microsoft.com/office/drawing/2014/main" id="{A60E8AF0-85D7-4035-8301-57B3B4977F94}"/>
              </a:ext>
            </a:extLst>
          </p:cNvPr>
          <p:cNvSpPr>
            <a:spLocks noGrp="1"/>
          </p:cNvSpPr>
          <p:nvPr>
            <p:ph type="ftr" sz="quarter" idx="3"/>
          </p:nvPr>
        </p:nvSpPr>
        <p:spPr>
          <a:xfrm rot="5400000">
            <a:off x="10541127" y="1408176"/>
            <a:ext cx="2770499" cy="365125"/>
          </a:xfrm>
          <a:prstGeom prst="rect">
            <a:avLst/>
          </a:prstGeom>
        </p:spPr>
        <p:txBody>
          <a:bodyPr rtlCol="0" anchor="ctr"/>
          <a:lstStyle>
            <a:lvl1pPr algn="r">
              <a:defRPr lang="tr-TR" sz="900" cap="all" spc="400" baseline="0">
                <a:solidFill>
                  <a:schemeClr val="bg1"/>
                </a:solidFill>
                <a:effectLst>
                  <a:outerShdw blurRad="38100" dist="38100" dir="2700000" algn="tl">
                    <a:srgbClr val="000000">
                      <a:alpha val="43137"/>
                    </a:srgbClr>
                  </a:outerShdw>
                </a:effectLst>
                <a:latin typeface="Century Gothic" panose="020B0502020202020204" pitchFamily="34" charset="0"/>
              </a:defRPr>
            </a:lvl1pPr>
          </a:lstStyle>
          <a:p>
            <a:r>
              <a:rPr lang="tr-TR" dirty="0"/>
              <a:t>SUNU BAŞLIĞI</a:t>
            </a:r>
          </a:p>
        </p:txBody>
      </p:sp>
      <p:sp>
        <p:nvSpPr>
          <p:cNvPr id="13" name="Slayt Numarası Yer Tutucusu 16">
            <a:extLst>
              <a:ext uri="{FF2B5EF4-FFF2-40B4-BE49-F238E27FC236}">
                <a16:creationId xmlns:a16="http://schemas.microsoft.com/office/drawing/2014/main" id="{481785BD-DC42-4BBE-8C62-BCE6F0EA47BD}"/>
              </a:ext>
            </a:extLst>
          </p:cNvPr>
          <p:cNvSpPr>
            <a:spLocks noGrp="1"/>
          </p:cNvSpPr>
          <p:nvPr>
            <p:ph type="sldNum" sz="quarter" idx="4"/>
          </p:nvPr>
        </p:nvSpPr>
        <p:spPr>
          <a:xfrm>
            <a:off x="11519019" y="3164804"/>
            <a:ext cx="545911" cy="580029"/>
          </a:xfrm>
          <a:prstGeom prst="rect">
            <a:avLst/>
          </a:prstGeom>
        </p:spPr>
        <p:txBody>
          <a:bodyPr rtlCol="0" anchor="ctr"/>
          <a:lstStyle>
            <a:lvl1pPr algn="r">
              <a:defRPr lang="tr-TR" sz="1600">
                <a:solidFill>
                  <a:schemeClr val="accent1"/>
                </a:solidFill>
                <a:effectLst>
                  <a:outerShdw blurRad="38100" dist="38100" dir="2700000" algn="tl">
                    <a:srgbClr val="000000">
                      <a:alpha val="43137"/>
                    </a:srgbClr>
                  </a:outerShdw>
                </a:effectLst>
                <a:latin typeface="Calibri Light" panose="020F0302020204030204" pitchFamily="34" charset="0"/>
                <a:cs typeface="+mn-cs"/>
              </a:defRPr>
            </a:lvl1pPr>
          </a:lstStyle>
          <a:p>
            <a:pPr>
              <a:defRPr lang="tr-TR"/>
            </a:pPr>
            <a:fld id="{8D1FC6F8-0BCD-47E9-9C64-690771D9C143}" type="slidenum">
              <a:rPr lang="tr-TR" smtClean="0"/>
              <a:pPr>
                <a:defRPr lang="tr-TR"/>
              </a:pPr>
              <a:t>‹#›</a:t>
            </a:fld>
            <a:endParaRPr lang="tr-TR" dirty="0"/>
          </a:p>
        </p:txBody>
      </p:sp>
      <p:sp>
        <p:nvSpPr>
          <p:cNvPr id="14" name="Tarih Yer Tutucusu 14">
            <a:extLst>
              <a:ext uri="{FF2B5EF4-FFF2-40B4-BE49-F238E27FC236}">
                <a16:creationId xmlns:a16="http://schemas.microsoft.com/office/drawing/2014/main" id="{E7886D57-8CCD-43A4-AA49-E96D2EE3EB83}"/>
              </a:ext>
            </a:extLst>
          </p:cNvPr>
          <p:cNvSpPr>
            <a:spLocks noGrp="1"/>
          </p:cNvSpPr>
          <p:nvPr>
            <p:ph type="dt" sz="half" idx="2"/>
          </p:nvPr>
        </p:nvSpPr>
        <p:spPr>
          <a:xfrm rot="5400000">
            <a:off x="10595991" y="5074920"/>
            <a:ext cx="2647667" cy="365125"/>
          </a:xfrm>
          <a:prstGeom prst="rect">
            <a:avLst/>
          </a:prstGeom>
        </p:spPr>
        <p:txBody>
          <a:bodyPr rtlCol="0" anchor="ctr"/>
          <a:lstStyle>
            <a:lvl1pPr>
              <a:defRPr lang="tr-TR" sz="900" spc="400" baseline="0">
                <a:solidFill>
                  <a:schemeClr val="bg1"/>
                </a:solidFill>
                <a:effectLst>
                  <a:outerShdw blurRad="38100" dist="38100" dir="2700000" algn="tl">
                    <a:srgbClr val="000000">
                      <a:alpha val="43137"/>
                    </a:srgbClr>
                  </a:outerShdw>
                </a:effectLst>
                <a:latin typeface="Century Gothic" panose="020B0502020202020204" pitchFamily="34" charset="0"/>
              </a:defRPr>
            </a:lvl1pPr>
          </a:lstStyle>
          <a:p>
            <a:pPr>
              <a:defRPr lang="tr-TR"/>
            </a:pPr>
            <a:r>
              <a:rPr lang="tr-TR" cap="all" dirty="0"/>
              <a:t>21 Mayıs 20xx</a:t>
            </a:r>
          </a:p>
        </p:txBody>
      </p:sp>
    </p:spTree>
    <p:extLst>
      <p:ext uri="{BB962C8B-B14F-4D97-AF65-F5344CB8AC3E}">
        <p14:creationId xmlns:p14="http://schemas.microsoft.com/office/powerpoint/2010/main" val="308723071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örtlü Ekip ile Tanışın">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6F8B9974-85ED-46AA-8617-AC54C847B6B1}"/>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1"/>
            <a:ext cx="12205220" cy="6858001"/>
          </a:xfrm>
          <a:prstGeom prst="rect">
            <a:avLst/>
          </a:prstGeom>
        </p:spPr>
      </p:pic>
      <p:sp>
        <p:nvSpPr>
          <p:cNvPr id="2" name="Başlık 1">
            <a:extLst>
              <a:ext uri="{FF2B5EF4-FFF2-40B4-BE49-F238E27FC236}">
                <a16:creationId xmlns:a16="http://schemas.microsoft.com/office/drawing/2014/main" id="{EB6F28C4-DD1C-4E63-87E8-D76D85414CE0}"/>
              </a:ext>
            </a:extLst>
          </p:cNvPr>
          <p:cNvSpPr>
            <a:spLocks noGrp="1"/>
          </p:cNvSpPr>
          <p:nvPr>
            <p:ph type="title" hasCustomPrompt="1"/>
          </p:nvPr>
        </p:nvSpPr>
        <p:spPr>
          <a:xfrm>
            <a:off x="655858" y="2377440"/>
            <a:ext cx="1939480" cy="2115505"/>
          </a:xfrm>
          <a:prstGeom prst="rect">
            <a:avLst/>
          </a:prstGeom>
        </p:spPr>
        <p:txBody>
          <a:bodyPr rtlCol="0" anchor="ctr"/>
          <a:lstStyle>
            <a:lvl1pPr algn="ctr">
              <a:defRPr lang="tr-TR" sz="2800" b="1" cap="all" spc="400" baseline="0">
                <a:solidFill>
                  <a:schemeClr val="bg1"/>
                </a:solidFill>
                <a:latin typeface="Century Gothic" panose="020B0502020202020204" pitchFamily="34" charset="0"/>
              </a:defRPr>
            </a:lvl1pPr>
          </a:lstStyle>
          <a:p>
            <a:pPr rtl="0"/>
            <a:r>
              <a:rPr lang="tr-TR" noProof="0" dirty="0"/>
              <a:t>Başlık eklemek için tıklayın</a:t>
            </a:r>
          </a:p>
        </p:txBody>
      </p:sp>
      <p:sp>
        <p:nvSpPr>
          <p:cNvPr id="14" name="Resim Yer Tutucusu 9">
            <a:extLst>
              <a:ext uri="{FF2B5EF4-FFF2-40B4-BE49-F238E27FC236}">
                <a16:creationId xmlns:a16="http://schemas.microsoft.com/office/drawing/2014/main" id="{3987B23C-61B9-4A48-AD36-5E284812C449}"/>
              </a:ext>
            </a:extLst>
          </p:cNvPr>
          <p:cNvSpPr>
            <a:spLocks noGrp="1"/>
          </p:cNvSpPr>
          <p:nvPr>
            <p:ph type="pic" sz="quarter" idx="16" hasCustomPrompt="1"/>
          </p:nvPr>
        </p:nvSpPr>
        <p:spPr>
          <a:xfrm>
            <a:off x="3088220" y="2599422"/>
            <a:ext cx="1502806" cy="1502805"/>
          </a:xfrm>
          <a:prstGeom prst="ellipse">
            <a:avLst/>
          </a:prstGeom>
        </p:spPr>
        <p:txBody>
          <a:bodyPr rtlCol="0"/>
          <a:lstStyle>
            <a:lvl1pPr marL="0" indent="0" algn="ctr">
              <a:buNone/>
              <a:defRPr lang="tr-TR" sz="2400">
                <a:solidFill>
                  <a:schemeClr val="bg1"/>
                </a:solidFill>
                <a:latin typeface="Calibri Light" panose="020F0302020204030204" pitchFamily="34" charset="0"/>
              </a:defRPr>
            </a:lvl1pPr>
          </a:lstStyle>
          <a:p>
            <a:pPr rtl="0"/>
            <a:r>
              <a:rPr lang="tr-TR" noProof="0" dirty="0"/>
              <a:t>Fotoğraf eklemek için tıklayın</a:t>
            </a:r>
          </a:p>
        </p:txBody>
      </p:sp>
      <p:sp>
        <p:nvSpPr>
          <p:cNvPr id="10" name="Resim Yer Tutucusu 9">
            <a:extLst>
              <a:ext uri="{FF2B5EF4-FFF2-40B4-BE49-F238E27FC236}">
                <a16:creationId xmlns:a16="http://schemas.microsoft.com/office/drawing/2014/main" id="{CCBD4661-3D71-432B-9308-D2D085BDDDC2}"/>
              </a:ext>
            </a:extLst>
          </p:cNvPr>
          <p:cNvSpPr>
            <a:spLocks noGrp="1"/>
          </p:cNvSpPr>
          <p:nvPr>
            <p:ph type="pic" sz="quarter" idx="15" hasCustomPrompt="1"/>
          </p:nvPr>
        </p:nvSpPr>
        <p:spPr>
          <a:xfrm>
            <a:off x="5190425" y="2599420"/>
            <a:ext cx="1502806" cy="1502805"/>
          </a:xfrm>
          <a:prstGeom prst="ellipse">
            <a:avLst/>
          </a:prstGeom>
        </p:spPr>
        <p:txBody>
          <a:bodyPr rtlCol="0"/>
          <a:lstStyle>
            <a:lvl1pPr marL="0" indent="0" algn="ctr">
              <a:buNone/>
              <a:defRPr lang="tr-TR" sz="2400">
                <a:solidFill>
                  <a:schemeClr val="bg1"/>
                </a:solidFill>
                <a:latin typeface="Calibri Light" panose="020F0302020204030204" pitchFamily="34" charset="0"/>
              </a:defRPr>
            </a:lvl1pPr>
          </a:lstStyle>
          <a:p>
            <a:pPr rtl="0"/>
            <a:r>
              <a:rPr lang="tr-TR" noProof="0" dirty="0"/>
              <a:t>Fotoğraf eklemek için tıklayın</a:t>
            </a:r>
          </a:p>
        </p:txBody>
      </p:sp>
      <p:sp>
        <p:nvSpPr>
          <p:cNvPr id="17" name="Resim Yer Tutucusu 9">
            <a:extLst>
              <a:ext uri="{FF2B5EF4-FFF2-40B4-BE49-F238E27FC236}">
                <a16:creationId xmlns:a16="http://schemas.microsoft.com/office/drawing/2014/main" id="{F89712B5-4C74-4247-B444-43F116D582EB}"/>
              </a:ext>
            </a:extLst>
          </p:cNvPr>
          <p:cNvSpPr>
            <a:spLocks noGrp="1"/>
          </p:cNvSpPr>
          <p:nvPr>
            <p:ph type="pic" sz="quarter" idx="18" hasCustomPrompt="1"/>
          </p:nvPr>
        </p:nvSpPr>
        <p:spPr>
          <a:xfrm>
            <a:off x="7291629" y="2599420"/>
            <a:ext cx="1502806" cy="1502805"/>
          </a:xfrm>
          <a:prstGeom prst="ellipse">
            <a:avLst/>
          </a:prstGeom>
        </p:spPr>
        <p:txBody>
          <a:bodyPr rtlCol="0"/>
          <a:lstStyle>
            <a:lvl1pPr marL="0" indent="0" algn="ctr">
              <a:buNone/>
              <a:defRPr lang="tr-TR" sz="2400">
                <a:solidFill>
                  <a:schemeClr val="bg1"/>
                </a:solidFill>
                <a:latin typeface="Calibri Light" panose="020F0302020204030204" pitchFamily="34" charset="0"/>
              </a:defRPr>
            </a:lvl1pPr>
          </a:lstStyle>
          <a:p>
            <a:pPr rtl="0"/>
            <a:r>
              <a:rPr lang="tr-TR" noProof="0" dirty="0"/>
              <a:t>Fotoğraf eklemek için tıklayın</a:t>
            </a:r>
          </a:p>
        </p:txBody>
      </p:sp>
      <p:sp>
        <p:nvSpPr>
          <p:cNvPr id="16" name="Resim Yer Tutucusu 9">
            <a:extLst>
              <a:ext uri="{FF2B5EF4-FFF2-40B4-BE49-F238E27FC236}">
                <a16:creationId xmlns:a16="http://schemas.microsoft.com/office/drawing/2014/main" id="{33EE5A9D-21AC-4735-98D7-42551FA2C58E}"/>
              </a:ext>
            </a:extLst>
          </p:cNvPr>
          <p:cNvSpPr>
            <a:spLocks noGrp="1"/>
          </p:cNvSpPr>
          <p:nvPr>
            <p:ph type="pic" sz="quarter" idx="17" hasCustomPrompt="1"/>
          </p:nvPr>
        </p:nvSpPr>
        <p:spPr>
          <a:xfrm>
            <a:off x="9387443" y="2599420"/>
            <a:ext cx="1502806" cy="1502805"/>
          </a:xfrm>
          <a:prstGeom prst="ellipse">
            <a:avLst/>
          </a:prstGeom>
        </p:spPr>
        <p:txBody>
          <a:bodyPr rtlCol="0"/>
          <a:lstStyle>
            <a:lvl1pPr marL="0" indent="0" algn="ctr">
              <a:buNone/>
              <a:defRPr lang="tr-TR" sz="2400">
                <a:solidFill>
                  <a:schemeClr val="bg1"/>
                </a:solidFill>
                <a:latin typeface="Calibri Light" panose="020F0302020204030204" pitchFamily="34" charset="0"/>
              </a:defRPr>
            </a:lvl1pPr>
          </a:lstStyle>
          <a:p>
            <a:pPr rtl="0"/>
            <a:r>
              <a:rPr lang="tr-TR" noProof="0" dirty="0"/>
              <a:t>Fotoğraf eklemek için tıklayın</a:t>
            </a:r>
          </a:p>
        </p:txBody>
      </p:sp>
      <p:sp>
        <p:nvSpPr>
          <p:cNvPr id="18" name="Oval 17">
            <a:extLst>
              <a:ext uri="{FF2B5EF4-FFF2-40B4-BE49-F238E27FC236}">
                <a16:creationId xmlns:a16="http://schemas.microsoft.com/office/drawing/2014/main" id="{5EDBA775-4308-4BDB-B966-8167F3D04FF5}"/>
              </a:ext>
              <a:ext uri="{C183D7F6-B498-43B3-948B-1728B52AA6E4}">
                <adec:decorative xmlns:adec="http://schemas.microsoft.com/office/drawing/2017/decorative" val="1"/>
              </a:ext>
            </a:extLst>
          </p:cNvPr>
          <p:cNvSpPr/>
          <p:nvPr userDrawn="1"/>
        </p:nvSpPr>
        <p:spPr>
          <a:xfrm>
            <a:off x="2975041" y="2486242"/>
            <a:ext cx="1729165" cy="1729165"/>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tr-TR"/>
            </a:defPPr>
          </a:lstStyle>
          <a:p>
            <a:pPr algn="ctr" rtl="0"/>
            <a:endParaRPr lang="tr-TR" noProof="0" dirty="0">
              <a:latin typeface="Calibri Light" panose="020F0302020204030204" pitchFamily="34" charset="0"/>
            </a:endParaRPr>
          </a:p>
        </p:txBody>
      </p:sp>
      <p:sp>
        <p:nvSpPr>
          <p:cNvPr id="20" name="Oval 19">
            <a:extLst>
              <a:ext uri="{FF2B5EF4-FFF2-40B4-BE49-F238E27FC236}">
                <a16:creationId xmlns:a16="http://schemas.microsoft.com/office/drawing/2014/main" id="{8BDDB0B0-BDCD-459F-AF20-19E1A7217639}"/>
              </a:ext>
              <a:ext uri="{C183D7F6-B498-43B3-948B-1728B52AA6E4}">
                <adec:decorative xmlns:adec="http://schemas.microsoft.com/office/drawing/2017/decorative" val="1"/>
              </a:ext>
            </a:extLst>
          </p:cNvPr>
          <p:cNvSpPr/>
          <p:nvPr userDrawn="1"/>
        </p:nvSpPr>
        <p:spPr>
          <a:xfrm>
            <a:off x="5077246" y="2486240"/>
            <a:ext cx="1729165" cy="1729165"/>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tr-TR"/>
            </a:defPPr>
          </a:lstStyle>
          <a:p>
            <a:pPr algn="ctr" rtl="0"/>
            <a:endParaRPr lang="tr-TR" noProof="0" dirty="0">
              <a:latin typeface="Calibri Light" panose="020F0302020204030204" pitchFamily="34" charset="0"/>
            </a:endParaRPr>
          </a:p>
        </p:txBody>
      </p:sp>
      <p:sp>
        <p:nvSpPr>
          <p:cNvPr id="22" name="Oval 21">
            <a:extLst>
              <a:ext uri="{FF2B5EF4-FFF2-40B4-BE49-F238E27FC236}">
                <a16:creationId xmlns:a16="http://schemas.microsoft.com/office/drawing/2014/main" id="{69A8E9D1-9673-42D1-A573-05CDC9EF884A}"/>
              </a:ext>
              <a:ext uri="{C183D7F6-B498-43B3-948B-1728B52AA6E4}">
                <adec:decorative xmlns:adec="http://schemas.microsoft.com/office/drawing/2017/decorative" val="1"/>
              </a:ext>
            </a:extLst>
          </p:cNvPr>
          <p:cNvSpPr/>
          <p:nvPr userDrawn="1"/>
        </p:nvSpPr>
        <p:spPr>
          <a:xfrm>
            <a:off x="7178450" y="2486240"/>
            <a:ext cx="1729165" cy="1729165"/>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tr-TR"/>
            </a:defPPr>
          </a:lstStyle>
          <a:p>
            <a:pPr algn="ctr" rtl="0"/>
            <a:endParaRPr lang="tr-TR" noProof="0" dirty="0">
              <a:latin typeface="Calibri Light" panose="020F0302020204030204" pitchFamily="34" charset="0"/>
            </a:endParaRPr>
          </a:p>
        </p:txBody>
      </p:sp>
      <p:sp>
        <p:nvSpPr>
          <p:cNvPr id="24" name="Oval 23">
            <a:extLst>
              <a:ext uri="{FF2B5EF4-FFF2-40B4-BE49-F238E27FC236}">
                <a16:creationId xmlns:a16="http://schemas.microsoft.com/office/drawing/2014/main" id="{52F851C1-89A7-44A6-8617-10C435FCD396}"/>
              </a:ext>
              <a:ext uri="{C183D7F6-B498-43B3-948B-1728B52AA6E4}">
                <adec:decorative xmlns:adec="http://schemas.microsoft.com/office/drawing/2017/decorative" val="1"/>
              </a:ext>
            </a:extLst>
          </p:cNvPr>
          <p:cNvSpPr/>
          <p:nvPr userDrawn="1"/>
        </p:nvSpPr>
        <p:spPr>
          <a:xfrm>
            <a:off x="9274264" y="2486240"/>
            <a:ext cx="1729165" cy="1729165"/>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tr-TR"/>
            </a:defPPr>
          </a:lstStyle>
          <a:p>
            <a:pPr algn="ctr" rtl="0"/>
            <a:endParaRPr lang="tr-TR" noProof="0" dirty="0">
              <a:latin typeface="Calibri Light" panose="020F0302020204030204" pitchFamily="34" charset="0"/>
            </a:endParaRPr>
          </a:p>
        </p:txBody>
      </p:sp>
      <p:sp>
        <p:nvSpPr>
          <p:cNvPr id="25" name="Metin Yer Tutucusu 14">
            <a:extLst>
              <a:ext uri="{FF2B5EF4-FFF2-40B4-BE49-F238E27FC236}">
                <a16:creationId xmlns:a16="http://schemas.microsoft.com/office/drawing/2014/main" id="{11C9BE46-D000-4DE5-8AD9-6BFAD927A014}"/>
              </a:ext>
            </a:extLst>
          </p:cNvPr>
          <p:cNvSpPr>
            <a:spLocks noGrp="1"/>
          </p:cNvSpPr>
          <p:nvPr>
            <p:ph type="body" sz="quarter" idx="19" hasCustomPrompt="1"/>
          </p:nvPr>
        </p:nvSpPr>
        <p:spPr>
          <a:xfrm>
            <a:off x="2796727" y="4435583"/>
            <a:ext cx="2085792" cy="274650"/>
          </a:xfrm>
          <a:prstGeom prst="rect">
            <a:avLst/>
          </a:prstGeom>
        </p:spPr>
        <p:txBody>
          <a:bodyPr rtlCol="0"/>
          <a:lstStyle>
            <a:lvl1pPr marL="0" indent="0" algn="ctr">
              <a:buNone/>
              <a:defRPr lang="tr-TR" sz="1200" b="1" cap="all" spc="200" baseline="0">
                <a:solidFill>
                  <a:schemeClr val="accent6"/>
                </a:solidFill>
                <a:latin typeface="Century Gothic" panose="020B0502020202020204" pitchFamily="34" charset="0"/>
              </a:defRPr>
            </a:lvl1pPr>
          </a:lstStyle>
          <a:p>
            <a:pPr lvl="0" rtl="0"/>
            <a:r>
              <a:rPr lang="tr-TR" noProof="0" dirty="0"/>
              <a:t>Ad Ekleyin</a:t>
            </a:r>
          </a:p>
        </p:txBody>
      </p:sp>
      <p:sp>
        <p:nvSpPr>
          <p:cNvPr id="26" name="Metin Yer Tutucusu 14">
            <a:extLst>
              <a:ext uri="{FF2B5EF4-FFF2-40B4-BE49-F238E27FC236}">
                <a16:creationId xmlns:a16="http://schemas.microsoft.com/office/drawing/2014/main" id="{5773EC03-0830-4EAE-A7B0-38902833DC2F}"/>
              </a:ext>
            </a:extLst>
          </p:cNvPr>
          <p:cNvSpPr>
            <a:spLocks noGrp="1"/>
          </p:cNvSpPr>
          <p:nvPr>
            <p:ph type="body" sz="quarter" idx="20" hasCustomPrompt="1"/>
          </p:nvPr>
        </p:nvSpPr>
        <p:spPr>
          <a:xfrm>
            <a:off x="2896865" y="4661551"/>
            <a:ext cx="1885516" cy="365125"/>
          </a:xfrm>
          <a:prstGeom prst="rect">
            <a:avLst/>
          </a:prstGeom>
        </p:spPr>
        <p:txBody>
          <a:bodyPr rtlCol="0"/>
          <a:lstStyle>
            <a:lvl1pPr marL="0" indent="0" algn="ctr">
              <a:lnSpc>
                <a:spcPct val="90000"/>
              </a:lnSpc>
              <a:spcBef>
                <a:spcPts val="0"/>
              </a:spcBef>
              <a:buNone/>
              <a:defRPr lang="tr-TR" sz="1000" cap="none" spc="0" baseline="0">
                <a:solidFill>
                  <a:schemeClr val="bg1"/>
                </a:solidFill>
                <a:latin typeface="Calibri Light" panose="020F0302020204030204" pitchFamily="34" charset="0"/>
                <a:cs typeface="+mn-cs"/>
              </a:defRPr>
            </a:lvl1pPr>
          </a:lstStyle>
          <a:p>
            <a:pPr lvl="0" rtl="0"/>
            <a:r>
              <a:rPr lang="tr-TR" noProof="0" dirty="0"/>
              <a:t>Başlık ekleyin</a:t>
            </a:r>
          </a:p>
        </p:txBody>
      </p:sp>
      <p:sp>
        <p:nvSpPr>
          <p:cNvPr id="27" name="Metin Yer Tutucusu 14">
            <a:extLst>
              <a:ext uri="{FF2B5EF4-FFF2-40B4-BE49-F238E27FC236}">
                <a16:creationId xmlns:a16="http://schemas.microsoft.com/office/drawing/2014/main" id="{32E4889E-0745-4713-90D8-432A681AFCE4}"/>
              </a:ext>
            </a:extLst>
          </p:cNvPr>
          <p:cNvSpPr>
            <a:spLocks noGrp="1"/>
          </p:cNvSpPr>
          <p:nvPr>
            <p:ph type="body" sz="quarter" idx="21" hasCustomPrompt="1"/>
          </p:nvPr>
        </p:nvSpPr>
        <p:spPr>
          <a:xfrm>
            <a:off x="4898932" y="4435583"/>
            <a:ext cx="2085792" cy="274650"/>
          </a:xfrm>
          <a:prstGeom prst="rect">
            <a:avLst/>
          </a:prstGeom>
        </p:spPr>
        <p:txBody>
          <a:bodyPr rtlCol="0"/>
          <a:lstStyle>
            <a:lvl1pPr marL="0" indent="0" algn="ctr">
              <a:buNone/>
              <a:defRPr lang="tr-TR" sz="1200" b="1" cap="all" spc="200" baseline="0">
                <a:solidFill>
                  <a:schemeClr val="accent6"/>
                </a:solidFill>
                <a:latin typeface="Century Gothic" panose="020B0502020202020204" pitchFamily="34" charset="0"/>
              </a:defRPr>
            </a:lvl1pPr>
          </a:lstStyle>
          <a:p>
            <a:pPr lvl="0" rtl="0"/>
            <a:r>
              <a:rPr lang="tr-TR" noProof="0" dirty="0"/>
              <a:t>Ad Ekleyin</a:t>
            </a:r>
          </a:p>
        </p:txBody>
      </p:sp>
      <p:sp>
        <p:nvSpPr>
          <p:cNvPr id="28" name="Metin Yer Tutucusu 14">
            <a:extLst>
              <a:ext uri="{FF2B5EF4-FFF2-40B4-BE49-F238E27FC236}">
                <a16:creationId xmlns:a16="http://schemas.microsoft.com/office/drawing/2014/main" id="{BFD869E7-29DA-4FEB-AB84-1C1FC3ABAE30}"/>
              </a:ext>
            </a:extLst>
          </p:cNvPr>
          <p:cNvSpPr>
            <a:spLocks noGrp="1"/>
          </p:cNvSpPr>
          <p:nvPr>
            <p:ph type="body" sz="quarter" idx="22" hasCustomPrompt="1"/>
          </p:nvPr>
        </p:nvSpPr>
        <p:spPr>
          <a:xfrm>
            <a:off x="4999070" y="4661551"/>
            <a:ext cx="1885516" cy="365125"/>
          </a:xfrm>
          <a:prstGeom prst="rect">
            <a:avLst/>
          </a:prstGeom>
        </p:spPr>
        <p:txBody>
          <a:bodyPr rtlCol="0"/>
          <a:lstStyle>
            <a:lvl1pPr marL="0" indent="0" algn="ctr">
              <a:lnSpc>
                <a:spcPct val="90000"/>
              </a:lnSpc>
              <a:spcBef>
                <a:spcPts val="0"/>
              </a:spcBef>
              <a:buNone/>
              <a:defRPr lang="tr-TR" sz="1000" cap="none" spc="0" baseline="0">
                <a:solidFill>
                  <a:schemeClr val="bg1"/>
                </a:solidFill>
                <a:latin typeface="Calibri Light" panose="020F0302020204030204" pitchFamily="34" charset="0"/>
                <a:cs typeface="+mn-cs"/>
              </a:defRPr>
            </a:lvl1pPr>
          </a:lstStyle>
          <a:p>
            <a:pPr lvl="0" rtl="0"/>
            <a:r>
              <a:rPr lang="tr-TR" noProof="0" dirty="0"/>
              <a:t>Başlık ekleyin</a:t>
            </a:r>
          </a:p>
        </p:txBody>
      </p:sp>
      <p:sp>
        <p:nvSpPr>
          <p:cNvPr id="30" name="Metin Yer Tutucusu 14">
            <a:extLst>
              <a:ext uri="{FF2B5EF4-FFF2-40B4-BE49-F238E27FC236}">
                <a16:creationId xmlns:a16="http://schemas.microsoft.com/office/drawing/2014/main" id="{9E68119B-CDCA-4341-8772-2C5BF80B4E40}"/>
              </a:ext>
            </a:extLst>
          </p:cNvPr>
          <p:cNvSpPr>
            <a:spLocks noGrp="1"/>
          </p:cNvSpPr>
          <p:nvPr>
            <p:ph type="body" sz="quarter" idx="23" hasCustomPrompt="1"/>
          </p:nvPr>
        </p:nvSpPr>
        <p:spPr>
          <a:xfrm>
            <a:off x="7000136" y="4435751"/>
            <a:ext cx="2085792" cy="274650"/>
          </a:xfrm>
          <a:prstGeom prst="rect">
            <a:avLst/>
          </a:prstGeom>
        </p:spPr>
        <p:txBody>
          <a:bodyPr rtlCol="0"/>
          <a:lstStyle>
            <a:lvl1pPr marL="0" indent="0" algn="ctr">
              <a:buNone/>
              <a:defRPr lang="tr-TR" sz="1200" b="1" cap="all" spc="200" baseline="0">
                <a:solidFill>
                  <a:schemeClr val="accent6"/>
                </a:solidFill>
                <a:latin typeface="Century Gothic" panose="020B0502020202020204" pitchFamily="34" charset="0"/>
              </a:defRPr>
            </a:lvl1pPr>
          </a:lstStyle>
          <a:p>
            <a:pPr lvl="0" rtl="0"/>
            <a:r>
              <a:rPr lang="tr-TR" noProof="0" dirty="0"/>
              <a:t>Ad Ekleyin</a:t>
            </a:r>
          </a:p>
        </p:txBody>
      </p:sp>
      <p:sp>
        <p:nvSpPr>
          <p:cNvPr id="31" name="Metin Yer Tutucusu 14">
            <a:extLst>
              <a:ext uri="{FF2B5EF4-FFF2-40B4-BE49-F238E27FC236}">
                <a16:creationId xmlns:a16="http://schemas.microsoft.com/office/drawing/2014/main" id="{303A31BF-223A-44A5-84FD-7281FF2E4CD4}"/>
              </a:ext>
            </a:extLst>
          </p:cNvPr>
          <p:cNvSpPr>
            <a:spLocks noGrp="1"/>
          </p:cNvSpPr>
          <p:nvPr>
            <p:ph type="body" sz="quarter" idx="24" hasCustomPrompt="1"/>
          </p:nvPr>
        </p:nvSpPr>
        <p:spPr>
          <a:xfrm>
            <a:off x="7100274" y="4661551"/>
            <a:ext cx="1885516" cy="365125"/>
          </a:xfrm>
          <a:prstGeom prst="rect">
            <a:avLst/>
          </a:prstGeom>
        </p:spPr>
        <p:txBody>
          <a:bodyPr rtlCol="0"/>
          <a:lstStyle>
            <a:lvl1pPr marL="0" indent="0" algn="ctr">
              <a:lnSpc>
                <a:spcPct val="90000"/>
              </a:lnSpc>
              <a:spcBef>
                <a:spcPts val="0"/>
              </a:spcBef>
              <a:buNone/>
              <a:defRPr lang="tr-TR" sz="1000" cap="none" spc="0" baseline="0">
                <a:solidFill>
                  <a:schemeClr val="bg1"/>
                </a:solidFill>
                <a:latin typeface="Calibri Light" panose="020F0302020204030204" pitchFamily="34" charset="0"/>
                <a:cs typeface="+mn-cs"/>
              </a:defRPr>
            </a:lvl1pPr>
          </a:lstStyle>
          <a:p>
            <a:pPr lvl="0" rtl="0"/>
            <a:r>
              <a:rPr lang="tr-TR" noProof="0" dirty="0"/>
              <a:t>Başlık ekleyin</a:t>
            </a:r>
          </a:p>
        </p:txBody>
      </p:sp>
      <p:sp>
        <p:nvSpPr>
          <p:cNvPr id="32" name="Metin Yer Tutucusu 14">
            <a:extLst>
              <a:ext uri="{FF2B5EF4-FFF2-40B4-BE49-F238E27FC236}">
                <a16:creationId xmlns:a16="http://schemas.microsoft.com/office/drawing/2014/main" id="{666E1F4A-0D75-4B8E-A181-DBEB50FB1D60}"/>
              </a:ext>
            </a:extLst>
          </p:cNvPr>
          <p:cNvSpPr>
            <a:spLocks noGrp="1"/>
          </p:cNvSpPr>
          <p:nvPr>
            <p:ph type="body" sz="quarter" idx="25" hasCustomPrompt="1"/>
          </p:nvPr>
        </p:nvSpPr>
        <p:spPr>
          <a:xfrm>
            <a:off x="9095950" y="4435583"/>
            <a:ext cx="2085792" cy="274650"/>
          </a:xfrm>
          <a:prstGeom prst="rect">
            <a:avLst/>
          </a:prstGeom>
        </p:spPr>
        <p:txBody>
          <a:bodyPr rtlCol="0"/>
          <a:lstStyle>
            <a:lvl1pPr marL="0" indent="0" algn="ctr">
              <a:buNone/>
              <a:defRPr lang="tr-TR" sz="1200" b="1" cap="all" spc="200" baseline="0">
                <a:solidFill>
                  <a:schemeClr val="accent6"/>
                </a:solidFill>
                <a:latin typeface="Century Gothic" panose="020B0502020202020204" pitchFamily="34" charset="0"/>
              </a:defRPr>
            </a:lvl1pPr>
          </a:lstStyle>
          <a:p>
            <a:pPr lvl="0" rtl="0"/>
            <a:r>
              <a:rPr lang="tr-TR" noProof="0" dirty="0"/>
              <a:t>Ad Ekleyin</a:t>
            </a:r>
          </a:p>
        </p:txBody>
      </p:sp>
      <p:sp>
        <p:nvSpPr>
          <p:cNvPr id="33" name="Metin Yer Tutucusu 14">
            <a:extLst>
              <a:ext uri="{FF2B5EF4-FFF2-40B4-BE49-F238E27FC236}">
                <a16:creationId xmlns:a16="http://schemas.microsoft.com/office/drawing/2014/main" id="{5EAE80D5-B799-4807-8F81-22C4218233DF}"/>
              </a:ext>
            </a:extLst>
          </p:cNvPr>
          <p:cNvSpPr>
            <a:spLocks noGrp="1"/>
          </p:cNvSpPr>
          <p:nvPr>
            <p:ph type="body" sz="quarter" idx="26" hasCustomPrompt="1"/>
          </p:nvPr>
        </p:nvSpPr>
        <p:spPr>
          <a:xfrm>
            <a:off x="9196088" y="4661551"/>
            <a:ext cx="1885516" cy="365125"/>
          </a:xfrm>
          <a:prstGeom prst="rect">
            <a:avLst/>
          </a:prstGeom>
        </p:spPr>
        <p:txBody>
          <a:bodyPr rtlCol="0"/>
          <a:lstStyle>
            <a:lvl1pPr marL="0" indent="0" algn="ctr">
              <a:lnSpc>
                <a:spcPct val="90000"/>
              </a:lnSpc>
              <a:spcBef>
                <a:spcPts val="0"/>
              </a:spcBef>
              <a:buNone/>
              <a:defRPr lang="tr-TR" sz="1000" cap="none" spc="0" baseline="0">
                <a:solidFill>
                  <a:schemeClr val="bg1"/>
                </a:solidFill>
                <a:latin typeface="Calibri Light" panose="020F0302020204030204" pitchFamily="34" charset="0"/>
                <a:cs typeface="+mn-cs"/>
              </a:defRPr>
            </a:lvl1pPr>
          </a:lstStyle>
          <a:p>
            <a:pPr lvl="0" rtl="0"/>
            <a:r>
              <a:rPr lang="tr-TR" noProof="0" dirty="0"/>
              <a:t>Başlık ekleyin</a:t>
            </a:r>
          </a:p>
        </p:txBody>
      </p:sp>
      <p:sp>
        <p:nvSpPr>
          <p:cNvPr id="39" name="Alt Bilgi Yer Tutucusu 15">
            <a:extLst>
              <a:ext uri="{FF2B5EF4-FFF2-40B4-BE49-F238E27FC236}">
                <a16:creationId xmlns:a16="http://schemas.microsoft.com/office/drawing/2014/main" id="{6F4437FE-F08F-4311-B53A-88E2B729B745}"/>
              </a:ext>
            </a:extLst>
          </p:cNvPr>
          <p:cNvSpPr>
            <a:spLocks noGrp="1"/>
          </p:cNvSpPr>
          <p:nvPr>
            <p:ph type="ftr" sz="quarter" idx="3"/>
          </p:nvPr>
        </p:nvSpPr>
        <p:spPr>
          <a:xfrm rot="5400000">
            <a:off x="10541127" y="1408176"/>
            <a:ext cx="2770499" cy="365125"/>
          </a:xfrm>
          <a:prstGeom prst="rect">
            <a:avLst/>
          </a:prstGeom>
        </p:spPr>
        <p:txBody>
          <a:bodyPr rtlCol="0" anchor="ctr"/>
          <a:lstStyle>
            <a:lvl1pPr algn="r">
              <a:defRPr lang="tr-TR" sz="900" cap="all" spc="400" baseline="0">
                <a:solidFill>
                  <a:schemeClr val="bg1"/>
                </a:solidFill>
                <a:latin typeface="Century Gothic" panose="020B0502020202020204" pitchFamily="34" charset="0"/>
              </a:defRPr>
            </a:lvl1pPr>
          </a:lstStyle>
          <a:p>
            <a:r>
              <a:rPr lang="tr-TR" dirty="0"/>
              <a:t>SUNU BAŞLIĞI</a:t>
            </a:r>
          </a:p>
        </p:txBody>
      </p:sp>
      <p:sp>
        <p:nvSpPr>
          <p:cNvPr id="40" name="Slayt Numarası Yer Tutucusu 16">
            <a:extLst>
              <a:ext uri="{FF2B5EF4-FFF2-40B4-BE49-F238E27FC236}">
                <a16:creationId xmlns:a16="http://schemas.microsoft.com/office/drawing/2014/main" id="{D0901035-50AC-4DE0-9A34-AAA61EC10E16}"/>
              </a:ext>
            </a:extLst>
          </p:cNvPr>
          <p:cNvSpPr>
            <a:spLocks noGrp="1"/>
          </p:cNvSpPr>
          <p:nvPr>
            <p:ph type="sldNum" sz="quarter" idx="4"/>
          </p:nvPr>
        </p:nvSpPr>
        <p:spPr>
          <a:xfrm>
            <a:off x="11519019" y="3164804"/>
            <a:ext cx="545911" cy="580029"/>
          </a:xfrm>
          <a:prstGeom prst="rect">
            <a:avLst/>
          </a:prstGeom>
        </p:spPr>
        <p:txBody>
          <a:bodyPr rtlCol="0" anchor="ctr"/>
          <a:lstStyle>
            <a:lvl1pPr algn="r">
              <a:defRPr lang="tr-TR" sz="1600">
                <a:solidFill>
                  <a:schemeClr val="accent6"/>
                </a:solidFill>
                <a:latin typeface="Calibri Light" panose="020F0302020204030204" pitchFamily="34" charset="0"/>
                <a:cs typeface="+mn-cs"/>
              </a:defRPr>
            </a:lvl1pPr>
          </a:lstStyle>
          <a:p>
            <a:pPr>
              <a:defRPr lang="tr-TR"/>
            </a:pPr>
            <a:fld id="{8D1FC6F8-0BCD-47E9-9C64-690771D9C143}" type="slidenum">
              <a:rPr lang="tr-TR" smtClean="0"/>
              <a:pPr>
                <a:defRPr lang="tr-TR"/>
              </a:pPr>
              <a:t>‹#›</a:t>
            </a:fld>
            <a:endParaRPr lang="tr-TR" dirty="0"/>
          </a:p>
        </p:txBody>
      </p:sp>
      <p:sp>
        <p:nvSpPr>
          <p:cNvPr id="41" name="Tarih Yer Tutucusu 14">
            <a:extLst>
              <a:ext uri="{FF2B5EF4-FFF2-40B4-BE49-F238E27FC236}">
                <a16:creationId xmlns:a16="http://schemas.microsoft.com/office/drawing/2014/main" id="{5FDD3145-ADE2-4744-AF2E-9C8074C85841}"/>
              </a:ext>
            </a:extLst>
          </p:cNvPr>
          <p:cNvSpPr>
            <a:spLocks noGrp="1"/>
          </p:cNvSpPr>
          <p:nvPr>
            <p:ph type="dt" sz="half" idx="2"/>
          </p:nvPr>
        </p:nvSpPr>
        <p:spPr>
          <a:xfrm rot="5400000">
            <a:off x="10595991" y="5074920"/>
            <a:ext cx="2647667" cy="365125"/>
          </a:xfrm>
          <a:prstGeom prst="rect">
            <a:avLst/>
          </a:prstGeom>
        </p:spPr>
        <p:txBody>
          <a:bodyPr rtlCol="0" anchor="ctr"/>
          <a:lstStyle>
            <a:lvl1pPr>
              <a:defRPr lang="tr-TR" sz="900" spc="400" baseline="0">
                <a:solidFill>
                  <a:schemeClr val="bg1"/>
                </a:solidFill>
                <a:latin typeface="Century Gothic" panose="020B0502020202020204" pitchFamily="34" charset="0"/>
              </a:defRPr>
            </a:lvl1pPr>
          </a:lstStyle>
          <a:p>
            <a:pPr>
              <a:defRPr lang="tr-TR"/>
            </a:pPr>
            <a:r>
              <a:rPr lang="tr-TR" cap="all" dirty="0"/>
              <a:t>21 Mayıs 20xx</a:t>
            </a:r>
          </a:p>
        </p:txBody>
      </p:sp>
    </p:spTree>
    <p:extLst>
      <p:ext uri="{BB962C8B-B14F-4D97-AF65-F5344CB8AC3E}">
        <p14:creationId xmlns:p14="http://schemas.microsoft.com/office/powerpoint/2010/main" val="79895654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kizli Ekip ile Tanışın">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8A79A51B-CC7A-4B36-B457-AF323638813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1"/>
            <a:ext cx="12205220" cy="6858001"/>
          </a:xfrm>
          <a:prstGeom prst="rect">
            <a:avLst/>
          </a:prstGeom>
        </p:spPr>
      </p:pic>
      <p:sp>
        <p:nvSpPr>
          <p:cNvPr id="2" name="Başlık 1">
            <a:extLst>
              <a:ext uri="{FF2B5EF4-FFF2-40B4-BE49-F238E27FC236}">
                <a16:creationId xmlns:a16="http://schemas.microsoft.com/office/drawing/2014/main" id="{0E019BE9-6149-434A-B185-EE7434112622}"/>
              </a:ext>
            </a:extLst>
          </p:cNvPr>
          <p:cNvSpPr>
            <a:spLocks noGrp="1"/>
          </p:cNvSpPr>
          <p:nvPr>
            <p:ph type="title" hasCustomPrompt="1"/>
          </p:nvPr>
        </p:nvSpPr>
        <p:spPr>
          <a:xfrm>
            <a:off x="661216" y="2375820"/>
            <a:ext cx="1939480" cy="2112264"/>
          </a:xfrm>
          <a:prstGeom prst="rect">
            <a:avLst/>
          </a:prstGeom>
        </p:spPr>
        <p:txBody>
          <a:bodyPr rtlCol="0" anchor="ctr"/>
          <a:lstStyle>
            <a:lvl1pPr algn="ctr">
              <a:lnSpc>
                <a:spcPct val="90000"/>
              </a:lnSpc>
              <a:spcBef>
                <a:spcPts val="1000"/>
              </a:spcBef>
              <a:defRPr lang="tr-TR" sz="2800" b="1" cap="all" spc="400" baseline="0">
                <a:solidFill>
                  <a:schemeClr val="bg1"/>
                </a:solidFill>
                <a:latin typeface="Century Gothic" panose="020B0502020202020204" pitchFamily="34" charset="0"/>
              </a:defRPr>
            </a:lvl1pPr>
          </a:lstStyle>
          <a:p>
            <a:pPr rtl="0"/>
            <a:r>
              <a:rPr lang="tr-TR" noProof="0" dirty="0"/>
              <a:t>Başlık eklemek için tıklayın</a:t>
            </a:r>
          </a:p>
        </p:txBody>
      </p:sp>
      <p:sp>
        <p:nvSpPr>
          <p:cNvPr id="34" name="Resim Yer Tutucusu 9">
            <a:extLst>
              <a:ext uri="{FF2B5EF4-FFF2-40B4-BE49-F238E27FC236}">
                <a16:creationId xmlns:a16="http://schemas.microsoft.com/office/drawing/2014/main" id="{18B0121B-CD0E-495B-9B36-4E88EA4A9786}"/>
              </a:ext>
              <a:ext uri="{C183D7F6-B498-43B3-948B-1728B52AA6E4}">
                <adec:decorative xmlns:adec="http://schemas.microsoft.com/office/drawing/2017/decorative" val="0"/>
              </a:ext>
            </a:extLst>
          </p:cNvPr>
          <p:cNvSpPr>
            <a:spLocks noGrp="1"/>
          </p:cNvSpPr>
          <p:nvPr>
            <p:ph type="pic" sz="quarter" idx="16" hasCustomPrompt="1"/>
          </p:nvPr>
        </p:nvSpPr>
        <p:spPr>
          <a:xfrm>
            <a:off x="3136339" y="1326925"/>
            <a:ext cx="1391577" cy="1391576"/>
          </a:xfrm>
          <a:prstGeom prst="ellipse">
            <a:avLst/>
          </a:prstGeom>
        </p:spPr>
        <p:txBody>
          <a:bodyPr rtlCol="0"/>
          <a:lstStyle>
            <a:lvl1pPr marL="0" indent="0" algn="ctr">
              <a:buNone/>
              <a:defRPr lang="tr-TR" sz="2000">
                <a:solidFill>
                  <a:schemeClr val="bg1"/>
                </a:solidFill>
                <a:latin typeface="Calibri Light" panose="020F0302020204030204" pitchFamily="34" charset="0"/>
              </a:defRPr>
            </a:lvl1pPr>
          </a:lstStyle>
          <a:p>
            <a:pPr rtl="0"/>
            <a:r>
              <a:rPr lang="tr-TR" noProof="0" dirty="0"/>
              <a:t>Fotoğraf eklemek için tıklayın</a:t>
            </a:r>
          </a:p>
        </p:txBody>
      </p:sp>
      <p:sp>
        <p:nvSpPr>
          <p:cNvPr id="81" name="Resim Yer Tutucusu 9">
            <a:extLst>
              <a:ext uri="{FF2B5EF4-FFF2-40B4-BE49-F238E27FC236}">
                <a16:creationId xmlns:a16="http://schemas.microsoft.com/office/drawing/2014/main" id="{4508E76D-2071-4546-8DF2-405B38E2E271}"/>
              </a:ext>
            </a:extLst>
          </p:cNvPr>
          <p:cNvSpPr>
            <a:spLocks noGrp="1"/>
          </p:cNvSpPr>
          <p:nvPr>
            <p:ph type="pic" sz="quarter" idx="39" hasCustomPrompt="1"/>
          </p:nvPr>
        </p:nvSpPr>
        <p:spPr>
          <a:xfrm>
            <a:off x="5209991" y="1326192"/>
            <a:ext cx="1391577" cy="1391576"/>
          </a:xfrm>
          <a:prstGeom prst="ellipse">
            <a:avLst/>
          </a:prstGeom>
        </p:spPr>
        <p:txBody>
          <a:bodyPr rtlCol="0"/>
          <a:lstStyle>
            <a:lvl1pPr marL="0" indent="0" algn="ctr">
              <a:buNone/>
              <a:defRPr lang="tr-TR" sz="2000">
                <a:solidFill>
                  <a:schemeClr val="bg1"/>
                </a:solidFill>
                <a:latin typeface="Calibri Light" panose="020F0302020204030204" pitchFamily="34" charset="0"/>
              </a:defRPr>
            </a:lvl1pPr>
          </a:lstStyle>
          <a:p>
            <a:pPr rtl="0"/>
            <a:r>
              <a:rPr lang="tr-TR" noProof="0" dirty="0"/>
              <a:t>Fotoğraf eklemek için tıklayın</a:t>
            </a:r>
          </a:p>
        </p:txBody>
      </p:sp>
      <p:sp>
        <p:nvSpPr>
          <p:cNvPr id="85" name="Resim Yer Tutucusu 9">
            <a:extLst>
              <a:ext uri="{FF2B5EF4-FFF2-40B4-BE49-F238E27FC236}">
                <a16:creationId xmlns:a16="http://schemas.microsoft.com/office/drawing/2014/main" id="{D319C8D5-E3A6-45C8-8A64-1C1B70C90DD1}"/>
              </a:ext>
              <a:ext uri="{C183D7F6-B498-43B3-948B-1728B52AA6E4}">
                <adec:decorative xmlns:adec="http://schemas.microsoft.com/office/drawing/2017/decorative" val="0"/>
              </a:ext>
            </a:extLst>
          </p:cNvPr>
          <p:cNvSpPr>
            <a:spLocks noGrp="1"/>
          </p:cNvSpPr>
          <p:nvPr>
            <p:ph type="pic" sz="quarter" idx="40" hasCustomPrompt="1"/>
          </p:nvPr>
        </p:nvSpPr>
        <p:spPr>
          <a:xfrm>
            <a:off x="7305041" y="1335752"/>
            <a:ext cx="1391577" cy="1391576"/>
          </a:xfrm>
          <a:prstGeom prst="ellipse">
            <a:avLst/>
          </a:prstGeom>
        </p:spPr>
        <p:txBody>
          <a:bodyPr rtlCol="0"/>
          <a:lstStyle>
            <a:lvl1pPr marL="0" indent="0" algn="ctr">
              <a:buNone/>
              <a:defRPr lang="tr-TR" sz="2000">
                <a:solidFill>
                  <a:schemeClr val="bg1"/>
                </a:solidFill>
                <a:latin typeface="Calibri Light" panose="020F0302020204030204" pitchFamily="34" charset="0"/>
              </a:defRPr>
            </a:lvl1pPr>
          </a:lstStyle>
          <a:p>
            <a:pPr rtl="0"/>
            <a:r>
              <a:rPr lang="tr-TR" noProof="0" dirty="0"/>
              <a:t>Fotoğraf eklemek için tıklayın</a:t>
            </a:r>
          </a:p>
        </p:txBody>
      </p:sp>
      <p:sp>
        <p:nvSpPr>
          <p:cNvPr id="87" name="Resim Yer Tutucusu 9">
            <a:extLst>
              <a:ext uri="{FF2B5EF4-FFF2-40B4-BE49-F238E27FC236}">
                <a16:creationId xmlns:a16="http://schemas.microsoft.com/office/drawing/2014/main" id="{01486F31-E79E-4E60-8749-B8036B3F096A}"/>
              </a:ext>
              <a:ext uri="{C183D7F6-B498-43B3-948B-1728B52AA6E4}">
                <adec:decorative xmlns:adec="http://schemas.microsoft.com/office/drawing/2017/decorative" val="0"/>
              </a:ext>
            </a:extLst>
          </p:cNvPr>
          <p:cNvSpPr>
            <a:spLocks noGrp="1"/>
          </p:cNvSpPr>
          <p:nvPr>
            <p:ph type="pic" sz="quarter" idx="41" hasCustomPrompt="1"/>
          </p:nvPr>
        </p:nvSpPr>
        <p:spPr>
          <a:xfrm>
            <a:off x="9384248" y="1326192"/>
            <a:ext cx="1391577" cy="1391576"/>
          </a:xfrm>
          <a:prstGeom prst="ellipse">
            <a:avLst/>
          </a:prstGeom>
        </p:spPr>
        <p:txBody>
          <a:bodyPr rtlCol="0"/>
          <a:lstStyle>
            <a:lvl1pPr marL="0" indent="0" algn="ctr">
              <a:buNone/>
              <a:defRPr lang="tr-TR" sz="2000">
                <a:solidFill>
                  <a:schemeClr val="bg1"/>
                </a:solidFill>
                <a:latin typeface="Calibri Light" panose="020F0302020204030204" pitchFamily="34" charset="0"/>
              </a:defRPr>
            </a:lvl1pPr>
          </a:lstStyle>
          <a:p>
            <a:pPr rtl="0"/>
            <a:r>
              <a:rPr lang="tr-TR" noProof="0" dirty="0"/>
              <a:t>Fotoğraf eklemek için tıklayın</a:t>
            </a:r>
          </a:p>
        </p:txBody>
      </p:sp>
      <p:sp>
        <p:nvSpPr>
          <p:cNvPr id="37" name="Oval 36">
            <a:extLst>
              <a:ext uri="{FF2B5EF4-FFF2-40B4-BE49-F238E27FC236}">
                <a16:creationId xmlns:a16="http://schemas.microsoft.com/office/drawing/2014/main" id="{8139AA92-1781-41FF-9168-9F70B1CD9FB7}"/>
              </a:ext>
              <a:ext uri="{C183D7F6-B498-43B3-948B-1728B52AA6E4}">
                <adec:decorative xmlns:adec="http://schemas.microsoft.com/office/drawing/2017/decorative" val="1"/>
              </a:ext>
            </a:extLst>
          </p:cNvPr>
          <p:cNvSpPr/>
          <p:nvPr userDrawn="1"/>
        </p:nvSpPr>
        <p:spPr>
          <a:xfrm>
            <a:off x="3031536" y="1222122"/>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tr-TR"/>
            </a:defPPr>
          </a:lstStyle>
          <a:p>
            <a:pPr algn="ctr" rtl="0"/>
            <a:endParaRPr lang="tr-TR" noProof="0" dirty="0">
              <a:latin typeface="Calibri Light" panose="020F0302020204030204" pitchFamily="34" charset="0"/>
            </a:endParaRPr>
          </a:p>
        </p:txBody>
      </p:sp>
      <p:sp>
        <p:nvSpPr>
          <p:cNvPr id="41" name="Metin Yer Tutucusu 14">
            <a:extLst>
              <a:ext uri="{FF2B5EF4-FFF2-40B4-BE49-F238E27FC236}">
                <a16:creationId xmlns:a16="http://schemas.microsoft.com/office/drawing/2014/main" id="{5FE36F90-735E-43D7-854A-0347B805053D}"/>
              </a:ext>
            </a:extLst>
          </p:cNvPr>
          <p:cNvSpPr>
            <a:spLocks noGrp="1"/>
          </p:cNvSpPr>
          <p:nvPr>
            <p:ph type="body" sz="quarter" idx="19" hasCustomPrompt="1"/>
          </p:nvPr>
        </p:nvSpPr>
        <p:spPr>
          <a:xfrm>
            <a:off x="2796727" y="2972370"/>
            <a:ext cx="2085792" cy="274650"/>
          </a:xfrm>
          <a:prstGeom prst="rect">
            <a:avLst/>
          </a:prstGeom>
        </p:spPr>
        <p:txBody>
          <a:bodyPr rtlCol="0"/>
          <a:lstStyle>
            <a:lvl1pPr marL="0" indent="0" algn="ctr">
              <a:buNone/>
              <a:defRPr lang="tr-TR" sz="1200" b="1" cap="all" spc="200" baseline="0">
                <a:solidFill>
                  <a:schemeClr val="accent6"/>
                </a:solidFill>
                <a:latin typeface="Century Gothic" panose="020B0502020202020204" pitchFamily="34" charset="0"/>
              </a:defRPr>
            </a:lvl1pPr>
          </a:lstStyle>
          <a:p>
            <a:pPr lvl="0" rtl="0"/>
            <a:r>
              <a:rPr lang="tr-TR" noProof="0" dirty="0"/>
              <a:t>Ad Ekleyin</a:t>
            </a:r>
          </a:p>
        </p:txBody>
      </p:sp>
      <p:sp>
        <p:nvSpPr>
          <p:cNvPr id="42" name="Metin Yer Tutucusu 14">
            <a:extLst>
              <a:ext uri="{FF2B5EF4-FFF2-40B4-BE49-F238E27FC236}">
                <a16:creationId xmlns:a16="http://schemas.microsoft.com/office/drawing/2014/main" id="{2D0125FE-7543-4B0C-8C50-D4F2949EE8A0}"/>
              </a:ext>
            </a:extLst>
          </p:cNvPr>
          <p:cNvSpPr>
            <a:spLocks noGrp="1"/>
          </p:cNvSpPr>
          <p:nvPr>
            <p:ph type="body" sz="quarter" idx="20" hasCustomPrompt="1"/>
          </p:nvPr>
        </p:nvSpPr>
        <p:spPr>
          <a:xfrm>
            <a:off x="2896865" y="3198338"/>
            <a:ext cx="1885516" cy="365125"/>
          </a:xfrm>
          <a:prstGeom prst="rect">
            <a:avLst/>
          </a:prstGeom>
        </p:spPr>
        <p:txBody>
          <a:bodyPr rtlCol="0"/>
          <a:lstStyle>
            <a:lvl1pPr marL="0" indent="0" algn="ctr">
              <a:lnSpc>
                <a:spcPct val="90000"/>
              </a:lnSpc>
              <a:spcBef>
                <a:spcPts val="0"/>
              </a:spcBef>
              <a:buNone/>
              <a:defRPr lang="tr-TR" sz="1000" cap="none" spc="0" baseline="0">
                <a:solidFill>
                  <a:schemeClr val="bg1"/>
                </a:solidFill>
                <a:latin typeface="Calibri Light" panose="020F0302020204030204" pitchFamily="34" charset="0"/>
                <a:cs typeface="+mn-cs"/>
              </a:defRPr>
            </a:lvl1pPr>
          </a:lstStyle>
          <a:p>
            <a:pPr lvl="0" rtl="0"/>
            <a:r>
              <a:rPr lang="tr-TR" noProof="0" dirty="0"/>
              <a:t>Başlık ekleyin</a:t>
            </a:r>
          </a:p>
        </p:txBody>
      </p:sp>
      <p:sp>
        <p:nvSpPr>
          <p:cNvPr id="43" name="Metin Yer Tutucusu 14">
            <a:extLst>
              <a:ext uri="{FF2B5EF4-FFF2-40B4-BE49-F238E27FC236}">
                <a16:creationId xmlns:a16="http://schemas.microsoft.com/office/drawing/2014/main" id="{839FFFF4-4A0D-40BD-B34D-CD03D03FBEC4}"/>
              </a:ext>
            </a:extLst>
          </p:cNvPr>
          <p:cNvSpPr>
            <a:spLocks noGrp="1"/>
          </p:cNvSpPr>
          <p:nvPr>
            <p:ph type="body" sz="quarter" idx="21" hasCustomPrompt="1"/>
          </p:nvPr>
        </p:nvSpPr>
        <p:spPr>
          <a:xfrm>
            <a:off x="4898932" y="2972370"/>
            <a:ext cx="2085792" cy="274650"/>
          </a:xfrm>
          <a:prstGeom prst="rect">
            <a:avLst/>
          </a:prstGeom>
        </p:spPr>
        <p:txBody>
          <a:bodyPr rtlCol="0"/>
          <a:lstStyle>
            <a:lvl1pPr marL="0" indent="0" algn="ctr">
              <a:buNone/>
              <a:defRPr lang="tr-TR" sz="1200" b="1" cap="all" spc="200" baseline="0">
                <a:solidFill>
                  <a:schemeClr val="accent6"/>
                </a:solidFill>
                <a:latin typeface="Century Gothic" panose="020B0502020202020204" pitchFamily="34" charset="0"/>
              </a:defRPr>
            </a:lvl1pPr>
          </a:lstStyle>
          <a:p>
            <a:pPr lvl="0" rtl="0"/>
            <a:r>
              <a:rPr lang="tr-TR" noProof="0" dirty="0"/>
              <a:t>Ad Ekleyin</a:t>
            </a:r>
          </a:p>
        </p:txBody>
      </p:sp>
      <p:sp>
        <p:nvSpPr>
          <p:cNvPr id="44" name="Metin Yer Tutucusu 14">
            <a:extLst>
              <a:ext uri="{FF2B5EF4-FFF2-40B4-BE49-F238E27FC236}">
                <a16:creationId xmlns:a16="http://schemas.microsoft.com/office/drawing/2014/main" id="{2697A53A-8491-4753-901E-02236DC0D5C4}"/>
              </a:ext>
            </a:extLst>
          </p:cNvPr>
          <p:cNvSpPr>
            <a:spLocks noGrp="1"/>
          </p:cNvSpPr>
          <p:nvPr>
            <p:ph type="body" sz="quarter" idx="22" hasCustomPrompt="1"/>
          </p:nvPr>
        </p:nvSpPr>
        <p:spPr>
          <a:xfrm>
            <a:off x="4999070" y="3198338"/>
            <a:ext cx="1885516" cy="365125"/>
          </a:xfrm>
          <a:prstGeom prst="rect">
            <a:avLst/>
          </a:prstGeom>
        </p:spPr>
        <p:txBody>
          <a:bodyPr rtlCol="0"/>
          <a:lstStyle>
            <a:lvl1pPr marL="0" indent="0" algn="ctr">
              <a:lnSpc>
                <a:spcPct val="90000"/>
              </a:lnSpc>
              <a:spcBef>
                <a:spcPts val="0"/>
              </a:spcBef>
              <a:buNone/>
              <a:defRPr lang="tr-TR" sz="1000" cap="none" spc="0" baseline="0">
                <a:solidFill>
                  <a:schemeClr val="bg1"/>
                </a:solidFill>
                <a:latin typeface="Calibri Light" panose="020F0302020204030204" pitchFamily="34" charset="0"/>
                <a:cs typeface="+mn-cs"/>
              </a:defRPr>
            </a:lvl1pPr>
          </a:lstStyle>
          <a:p>
            <a:pPr lvl="0" rtl="0"/>
            <a:r>
              <a:rPr lang="tr-TR" noProof="0" dirty="0"/>
              <a:t>Başlık ekleyin</a:t>
            </a:r>
          </a:p>
        </p:txBody>
      </p:sp>
      <p:sp>
        <p:nvSpPr>
          <p:cNvPr id="45" name="Metin Yer Tutucusu 14">
            <a:extLst>
              <a:ext uri="{FF2B5EF4-FFF2-40B4-BE49-F238E27FC236}">
                <a16:creationId xmlns:a16="http://schemas.microsoft.com/office/drawing/2014/main" id="{A51D26D1-89AE-43E7-8F1B-E28B18019F84}"/>
              </a:ext>
            </a:extLst>
          </p:cNvPr>
          <p:cNvSpPr>
            <a:spLocks noGrp="1"/>
          </p:cNvSpPr>
          <p:nvPr>
            <p:ph type="body" sz="quarter" idx="23" hasCustomPrompt="1"/>
          </p:nvPr>
        </p:nvSpPr>
        <p:spPr>
          <a:xfrm>
            <a:off x="7000136" y="2972538"/>
            <a:ext cx="2085792" cy="274650"/>
          </a:xfrm>
          <a:prstGeom prst="rect">
            <a:avLst/>
          </a:prstGeom>
        </p:spPr>
        <p:txBody>
          <a:bodyPr rtlCol="0"/>
          <a:lstStyle>
            <a:lvl1pPr marL="0" indent="0" algn="ctr">
              <a:buNone/>
              <a:defRPr lang="tr-TR" sz="1200" b="1" cap="all" spc="200" baseline="0">
                <a:solidFill>
                  <a:schemeClr val="accent6"/>
                </a:solidFill>
                <a:latin typeface="Century Gothic" panose="020B0502020202020204" pitchFamily="34" charset="0"/>
              </a:defRPr>
            </a:lvl1pPr>
          </a:lstStyle>
          <a:p>
            <a:pPr lvl="0" rtl="0"/>
            <a:r>
              <a:rPr lang="tr-TR" noProof="0" dirty="0"/>
              <a:t>Ad Ekleyin</a:t>
            </a:r>
          </a:p>
        </p:txBody>
      </p:sp>
      <p:sp>
        <p:nvSpPr>
          <p:cNvPr id="46" name="Metin Yer Tutucusu 14">
            <a:extLst>
              <a:ext uri="{FF2B5EF4-FFF2-40B4-BE49-F238E27FC236}">
                <a16:creationId xmlns:a16="http://schemas.microsoft.com/office/drawing/2014/main" id="{0191059F-A4F0-4F1C-8237-308B7AD3F97D}"/>
              </a:ext>
            </a:extLst>
          </p:cNvPr>
          <p:cNvSpPr>
            <a:spLocks noGrp="1"/>
          </p:cNvSpPr>
          <p:nvPr>
            <p:ph type="body" sz="quarter" idx="24" hasCustomPrompt="1"/>
          </p:nvPr>
        </p:nvSpPr>
        <p:spPr>
          <a:xfrm>
            <a:off x="7100274" y="3198338"/>
            <a:ext cx="1885516" cy="365125"/>
          </a:xfrm>
          <a:prstGeom prst="rect">
            <a:avLst/>
          </a:prstGeom>
        </p:spPr>
        <p:txBody>
          <a:bodyPr rtlCol="0"/>
          <a:lstStyle>
            <a:lvl1pPr marL="0" indent="0" algn="ctr">
              <a:lnSpc>
                <a:spcPct val="90000"/>
              </a:lnSpc>
              <a:spcBef>
                <a:spcPts val="0"/>
              </a:spcBef>
              <a:buNone/>
              <a:defRPr lang="tr-TR" sz="1000" cap="none" spc="0" baseline="0">
                <a:solidFill>
                  <a:schemeClr val="bg1"/>
                </a:solidFill>
                <a:latin typeface="Calibri Light" panose="020F0302020204030204" pitchFamily="34" charset="0"/>
                <a:cs typeface="+mn-cs"/>
              </a:defRPr>
            </a:lvl1pPr>
          </a:lstStyle>
          <a:p>
            <a:pPr lvl="0" rtl="0"/>
            <a:r>
              <a:rPr lang="tr-TR" noProof="0" dirty="0"/>
              <a:t>Başlık ekleyin</a:t>
            </a:r>
          </a:p>
        </p:txBody>
      </p:sp>
      <p:sp>
        <p:nvSpPr>
          <p:cNvPr id="47" name="Metin Yer Tutucusu 14">
            <a:extLst>
              <a:ext uri="{FF2B5EF4-FFF2-40B4-BE49-F238E27FC236}">
                <a16:creationId xmlns:a16="http://schemas.microsoft.com/office/drawing/2014/main" id="{CFCD3D62-2515-40AC-A8A1-F7786244B36F}"/>
              </a:ext>
            </a:extLst>
          </p:cNvPr>
          <p:cNvSpPr>
            <a:spLocks noGrp="1"/>
          </p:cNvSpPr>
          <p:nvPr>
            <p:ph type="body" sz="quarter" idx="25" hasCustomPrompt="1"/>
          </p:nvPr>
        </p:nvSpPr>
        <p:spPr>
          <a:xfrm>
            <a:off x="9095950" y="2972370"/>
            <a:ext cx="2085792" cy="274650"/>
          </a:xfrm>
          <a:prstGeom prst="rect">
            <a:avLst/>
          </a:prstGeom>
        </p:spPr>
        <p:txBody>
          <a:bodyPr rtlCol="0"/>
          <a:lstStyle>
            <a:lvl1pPr marL="0" indent="0" algn="ctr">
              <a:buNone/>
              <a:defRPr lang="tr-TR" sz="1200" b="1" cap="all" spc="200" baseline="0">
                <a:solidFill>
                  <a:schemeClr val="accent6"/>
                </a:solidFill>
                <a:latin typeface="Century Gothic" panose="020B0502020202020204" pitchFamily="34" charset="0"/>
              </a:defRPr>
            </a:lvl1pPr>
          </a:lstStyle>
          <a:p>
            <a:pPr lvl="0" rtl="0"/>
            <a:r>
              <a:rPr lang="tr-TR" noProof="0" dirty="0"/>
              <a:t>Ad Ekleyin</a:t>
            </a:r>
          </a:p>
        </p:txBody>
      </p:sp>
      <p:sp>
        <p:nvSpPr>
          <p:cNvPr id="48" name="Metin Yer Tutucusu 14">
            <a:extLst>
              <a:ext uri="{FF2B5EF4-FFF2-40B4-BE49-F238E27FC236}">
                <a16:creationId xmlns:a16="http://schemas.microsoft.com/office/drawing/2014/main" id="{96332DF1-A140-4DDE-9D59-EEF6D503A8D7}"/>
              </a:ext>
            </a:extLst>
          </p:cNvPr>
          <p:cNvSpPr>
            <a:spLocks noGrp="1"/>
          </p:cNvSpPr>
          <p:nvPr>
            <p:ph type="body" sz="quarter" idx="26" hasCustomPrompt="1"/>
          </p:nvPr>
        </p:nvSpPr>
        <p:spPr>
          <a:xfrm>
            <a:off x="9196088" y="3198338"/>
            <a:ext cx="1885516" cy="365125"/>
          </a:xfrm>
          <a:prstGeom prst="rect">
            <a:avLst/>
          </a:prstGeom>
        </p:spPr>
        <p:txBody>
          <a:bodyPr rtlCol="0"/>
          <a:lstStyle>
            <a:lvl1pPr marL="0" indent="0" algn="ctr">
              <a:lnSpc>
                <a:spcPct val="90000"/>
              </a:lnSpc>
              <a:spcBef>
                <a:spcPts val="0"/>
              </a:spcBef>
              <a:buNone/>
              <a:defRPr lang="tr-TR" sz="1000" cap="none" spc="0" baseline="0">
                <a:solidFill>
                  <a:schemeClr val="bg1"/>
                </a:solidFill>
                <a:latin typeface="Calibri Light" panose="020F0302020204030204" pitchFamily="34" charset="0"/>
                <a:cs typeface="+mn-cs"/>
              </a:defRPr>
            </a:lvl1pPr>
          </a:lstStyle>
          <a:p>
            <a:pPr lvl="0" rtl="0"/>
            <a:r>
              <a:rPr lang="tr-TR" noProof="0" dirty="0"/>
              <a:t>Başlık ekleyin</a:t>
            </a:r>
          </a:p>
        </p:txBody>
      </p:sp>
      <p:sp>
        <p:nvSpPr>
          <p:cNvPr id="97" name="Resim Yer Tutucusu 9">
            <a:extLst>
              <a:ext uri="{FF2B5EF4-FFF2-40B4-BE49-F238E27FC236}">
                <a16:creationId xmlns:a16="http://schemas.microsoft.com/office/drawing/2014/main" id="{74EEDA10-EB71-4CAE-80C3-9C8B46E6DF07}"/>
              </a:ext>
            </a:extLst>
          </p:cNvPr>
          <p:cNvSpPr>
            <a:spLocks noGrp="1"/>
          </p:cNvSpPr>
          <p:nvPr>
            <p:ph type="pic" sz="quarter" idx="42" hasCustomPrompt="1"/>
          </p:nvPr>
        </p:nvSpPr>
        <p:spPr>
          <a:xfrm>
            <a:off x="3136338" y="3967833"/>
            <a:ext cx="1391577" cy="1391576"/>
          </a:xfrm>
          <a:prstGeom prst="ellipse">
            <a:avLst/>
          </a:prstGeom>
        </p:spPr>
        <p:txBody>
          <a:bodyPr rtlCol="0"/>
          <a:lstStyle>
            <a:lvl1pPr marL="0" indent="0" algn="ctr">
              <a:buNone/>
              <a:defRPr lang="tr-TR" sz="2000">
                <a:solidFill>
                  <a:schemeClr val="bg1"/>
                </a:solidFill>
                <a:latin typeface="Calibri Light" panose="020F0302020204030204" pitchFamily="34" charset="0"/>
              </a:defRPr>
            </a:lvl1pPr>
          </a:lstStyle>
          <a:p>
            <a:pPr rtl="0"/>
            <a:r>
              <a:rPr lang="tr-TR" noProof="0" dirty="0"/>
              <a:t>Fotoğraf eklemek için tıklayın</a:t>
            </a:r>
          </a:p>
        </p:txBody>
      </p:sp>
      <p:sp>
        <p:nvSpPr>
          <p:cNvPr id="99" name="Resim Yer Tutucusu 9">
            <a:extLst>
              <a:ext uri="{FF2B5EF4-FFF2-40B4-BE49-F238E27FC236}">
                <a16:creationId xmlns:a16="http://schemas.microsoft.com/office/drawing/2014/main" id="{B9B031BF-4314-4A3C-B53C-3958CC4E6228}"/>
              </a:ext>
            </a:extLst>
          </p:cNvPr>
          <p:cNvSpPr>
            <a:spLocks noGrp="1"/>
          </p:cNvSpPr>
          <p:nvPr>
            <p:ph type="pic" sz="quarter" idx="43" hasCustomPrompt="1"/>
          </p:nvPr>
        </p:nvSpPr>
        <p:spPr>
          <a:xfrm>
            <a:off x="5209990" y="3967100"/>
            <a:ext cx="1391577" cy="1391576"/>
          </a:xfrm>
          <a:prstGeom prst="ellipse">
            <a:avLst/>
          </a:prstGeom>
        </p:spPr>
        <p:txBody>
          <a:bodyPr rtlCol="0"/>
          <a:lstStyle>
            <a:lvl1pPr marL="0" indent="0" algn="ctr">
              <a:buNone/>
              <a:defRPr lang="tr-TR" sz="2000">
                <a:solidFill>
                  <a:schemeClr val="bg1"/>
                </a:solidFill>
                <a:latin typeface="Calibri Light" panose="020F0302020204030204" pitchFamily="34" charset="0"/>
              </a:defRPr>
            </a:lvl1pPr>
          </a:lstStyle>
          <a:p>
            <a:pPr rtl="0"/>
            <a:r>
              <a:rPr lang="tr-TR" noProof="0" dirty="0"/>
              <a:t>Fotoğraf eklemek için tıklayın</a:t>
            </a:r>
          </a:p>
        </p:txBody>
      </p:sp>
      <p:sp>
        <p:nvSpPr>
          <p:cNvPr id="101" name="Resim Yer Tutucusu 9">
            <a:extLst>
              <a:ext uri="{FF2B5EF4-FFF2-40B4-BE49-F238E27FC236}">
                <a16:creationId xmlns:a16="http://schemas.microsoft.com/office/drawing/2014/main" id="{BC693B9A-3B30-4605-8EB8-2F155D0A4D7C}"/>
              </a:ext>
            </a:extLst>
          </p:cNvPr>
          <p:cNvSpPr>
            <a:spLocks noGrp="1"/>
          </p:cNvSpPr>
          <p:nvPr>
            <p:ph type="pic" sz="quarter" idx="44" hasCustomPrompt="1"/>
          </p:nvPr>
        </p:nvSpPr>
        <p:spPr>
          <a:xfrm>
            <a:off x="7305040" y="3976660"/>
            <a:ext cx="1391577" cy="1391576"/>
          </a:xfrm>
          <a:prstGeom prst="ellipse">
            <a:avLst/>
          </a:prstGeom>
        </p:spPr>
        <p:txBody>
          <a:bodyPr rtlCol="0"/>
          <a:lstStyle>
            <a:lvl1pPr marL="0" indent="0" algn="ctr">
              <a:buNone/>
              <a:defRPr lang="tr-TR" sz="2000">
                <a:solidFill>
                  <a:schemeClr val="bg1"/>
                </a:solidFill>
                <a:latin typeface="Calibri Light" panose="020F0302020204030204" pitchFamily="34" charset="0"/>
              </a:defRPr>
            </a:lvl1pPr>
          </a:lstStyle>
          <a:p>
            <a:pPr rtl="0"/>
            <a:r>
              <a:rPr lang="tr-TR" noProof="0" dirty="0"/>
              <a:t>Fotoğraf eklemek için tıklayın</a:t>
            </a:r>
          </a:p>
        </p:txBody>
      </p:sp>
      <p:sp>
        <p:nvSpPr>
          <p:cNvPr id="103" name="Resim Yer Tutucusu 9">
            <a:extLst>
              <a:ext uri="{FF2B5EF4-FFF2-40B4-BE49-F238E27FC236}">
                <a16:creationId xmlns:a16="http://schemas.microsoft.com/office/drawing/2014/main" id="{B4CC215D-FD31-4423-900D-14FF4F457AFA}"/>
              </a:ext>
            </a:extLst>
          </p:cNvPr>
          <p:cNvSpPr>
            <a:spLocks noGrp="1"/>
          </p:cNvSpPr>
          <p:nvPr>
            <p:ph type="pic" sz="quarter" idx="45" hasCustomPrompt="1"/>
          </p:nvPr>
        </p:nvSpPr>
        <p:spPr>
          <a:xfrm>
            <a:off x="9384247" y="3967100"/>
            <a:ext cx="1391577" cy="1391576"/>
          </a:xfrm>
          <a:prstGeom prst="ellipse">
            <a:avLst/>
          </a:prstGeom>
        </p:spPr>
        <p:txBody>
          <a:bodyPr rtlCol="0"/>
          <a:lstStyle>
            <a:lvl1pPr marL="0" indent="0" algn="ctr">
              <a:buNone/>
              <a:defRPr lang="tr-TR" sz="2000">
                <a:solidFill>
                  <a:schemeClr val="bg1"/>
                </a:solidFill>
                <a:latin typeface="Calibri Light" panose="020F0302020204030204" pitchFamily="34" charset="0"/>
              </a:defRPr>
            </a:lvl1pPr>
          </a:lstStyle>
          <a:p>
            <a:pPr rtl="0"/>
            <a:r>
              <a:rPr lang="tr-TR" noProof="0" dirty="0"/>
              <a:t>Fotoğraf eklemek için tıklayın</a:t>
            </a:r>
          </a:p>
        </p:txBody>
      </p:sp>
      <p:sp>
        <p:nvSpPr>
          <p:cNvPr id="73" name="Metin Yer Tutucusu 14">
            <a:extLst>
              <a:ext uri="{FF2B5EF4-FFF2-40B4-BE49-F238E27FC236}">
                <a16:creationId xmlns:a16="http://schemas.microsoft.com/office/drawing/2014/main" id="{D4954E76-6CE5-4657-B73B-9875EBBEE003}"/>
              </a:ext>
            </a:extLst>
          </p:cNvPr>
          <p:cNvSpPr>
            <a:spLocks noGrp="1"/>
          </p:cNvSpPr>
          <p:nvPr>
            <p:ph type="body" sz="quarter" idx="31" hasCustomPrompt="1"/>
          </p:nvPr>
        </p:nvSpPr>
        <p:spPr>
          <a:xfrm>
            <a:off x="2796727" y="5587307"/>
            <a:ext cx="2085792" cy="274650"/>
          </a:xfrm>
          <a:prstGeom prst="rect">
            <a:avLst/>
          </a:prstGeom>
        </p:spPr>
        <p:txBody>
          <a:bodyPr rtlCol="0"/>
          <a:lstStyle>
            <a:lvl1pPr marL="0" indent="0" algn="ctr">
              <a:buNone/>
              <a:defRPr lang="tr-TR" sz="1200" b="1" cap="all" spc="200" baseline="0">
                <a:solidFill>
                  <a:schemeClr val="accent6"/>
                </a:solidFill>
                <a:latin typeface="Century Gothic" panose="020B0502020202020204" pitchFamily="34" charset="0"/>
              </a:defRPr>
            </a:lvl1pPr>
          </a:lstStyle>
          <a:p>
            <a:pPr lvl="0" rtl="0"/>
            <a:r>
              <a:rPr lang="tr-TR" noProof="0" dirty="0"/>
              <a:t>Ad Ekleyin</a:t>
            </a:r>
          </a:p>
        </p:txBody>
      </p:sp>
      <p:sp>
        <p:nvSpPr>
          <p:cNvPr id="74" name="Metin Yer Tutucusu 14">
            <a:extLst>
              <a:ext uri="{FF2B5EF4-FFF2-40B4-BE49-F238E27FC236}">
                <a16:creationId xmlns:a16="http://schemas.microsoft.com/office/drawing/2014/main" id="{E361B92F-F111-450A-A880-C34503792307}"/>
              </a:ext>
            </a:extLst>
          </p:cNvPr>
          <p:cNvSpPr>
            <a:spLocks noGrp="1"/>
          </p:cNvSpPr>
          <p:nvPr>
            <p:ph type="body" sz="quarter" idx="32" hasCustomPrompt="1"/>
          </p:nvPr>
        </p:nvSpPr>
        <p:spPr>
          <a:xfrm>
            <a:off x="2896865" y="5813275"/>
            <a:ext cx="1885516" cy="365125"/>
          </a:xfrm>
          <a:prstGeom prst="rect">
            <a:avLst/>
          </a:prstGeom>
        </p:spPr>
        <p:txBody>
          <a:bodyPr rtlCol="0"/>
          <a:lstStyle>
            <a:lvl1pPr marL="0" indent="0" algn="ctr">
              <a:lnSpc>
                <a:spcPct val="90000"/>
              </a:lnSpc>
              <a:spcBef>
                <a:spcPts val="0"/>
              </a:spcBef>
              <a:buNone/>
              <a:defRPr lang="tr-TR" sz="1000" cap="none" spc="0" baseline="0">
                <a:solidFill>
                  <a:schemeClr val="bg1"/>
                </a:solidFill>
                <a:latin typeface="Calibri Light" panose="020F0302020204030204" pitchFamily="34" charset="0"/>
                <a:cs typeface="+mn-cs"/>
              </a:defRPr>
            </a:lvl1pPr>
          </a:lstStyle>
          <a:p>
            <a:pPr lvl="0" rtl="0"/>
            <a:r>
              <a:rPr lang="tr-TR" noProof="0" dirty="0"/>
              <a:t>Başlık ekleyin</a:t>
            </a:r>
          </a:p>
        </p:txBody>
      </p:sp>
      <p:sp>
        <p:nvSpPr>
          <p:cNvPr id="75" name="Metin Yer Tutucusu 14">
            <a:extLst>
              <a:ext uri="{FF2B5EF4-FFF2-40B4-BE49-F238E27FC236}">
                <a16:creationId xmlns:a16="http://schemas.microsoft.com/office/drawing/2014/main" id="{375C0FEC-10E7-43EA-953F-8CB9B43D05D4}"/>
              </a:ext>
            </a:extLst>
          </p:cNvPr>
          <p:cNvSpPr>
            <a:spLocks noGrp="1"/>
          </p:cNvSpPr>
          <p:nvPr>
            <p:ph type="body" sz="quarter" idx="33" hasCustomPrompt="1"/>
          </p:nvPr>
        </p:nvSpPr>
        <p:spPr>
          <a:xfrm>
            <a:off x="4898932" y="5587307"/>
            <a:ext cx="2085792" cy="274650"/>
          </a:xfrm>
          <a:prstGeom prst="rect">
            <a:avLst/>
          </a:prstGeom>
        </p:spPr>
        <p:txBody>
          <a:bodyPr rtlCol="0"/>
          <a:lstStyle>
            <a:lvl1pPr marL="0" indent="0" algn="ctr">
              <a:buNone/>
              <a:defRPr lang="tr-TR" sz="1200" b="1" cap="all" spc="200" baseline="0">
                <a:solidFill>
                  <a:schemeClr val="accent6"/>
                </a:solidFill>
                <a:latin typeface="Century Gothic" panose="020B0502020202020204" pitchFamily="34" charset="0"/>
              </a:defRPr>
            </a:lvl1pPr>
          </a:lstStyle>
          <a:p>
            <a:pPr lvl="0" rtl="0"/>
            <a:r>
              <a:rPr lang="tr-TR" noProof="0" dirty="0"/>
              <a:t>Ad Ekleyin</a:t>
            </a:r>
          </a:p>
        </p:txBody>
      </p:sp>
      <p:sp>
        <p:nvSpPr>
          <p:cNvPr id="76" name="Metin Yer Tutucusu 14">
            <a:extLst>
              <a:ext uri="{FF2B5EF4-FFF2-40B4-BE49-F238E27FC236}">
                <a16:creationId xmlns:a16="http://schemas.microsoft.com/office/drawing/2014/main" id="{84B1D0A0-DE01-44D1-9B3D-C05DBE9FF754}"/>
              </a:ext>
            </a:extLst>
          </p:cNvPr>
          <p:cNvSpPr>
            <a:spLocks noGrp="1"/>
          </p:cNvSpPr>
          <p:nvPr>
            <p:ph type="body" sz="quarter" idx="34" hasCustomPrompt="1"/>
          </p:nvPr>
        </p:nvSpPr>
        <p:spPr>
          <a:xfrm>
            <a:off x="4999070" y="5813275"/>
            <a:ext cx="1885516" cy="365125"/>
          </a:xfrm>
          <a:prstGeom prst="rect">
            <a:avLst/>
          </a:prstGeom>
        </p:spPr>
        <p:txBody>
          <a:bodyPr rtlCol="0"/>
          <a:lstStyle>
            <a:lvl1pPr marL="0" indent="0" algn="ctr">
              <a:lnSpc>
                <a:spcPct val="90000"/>
              </a:lnSpc>
              <a:spcBef>
                <a:spcPts val="0"/>
              </a:spcBef>
              <a:buNone/>
              <a:defRPr lang="tr-TR" sz="1000" cap="none" spc="0" baseline="0">
                <a:solidFill>
                  <a:schemeClr val="bg1"/>
                </a:solidFill>
                <a:latin typeface="Calibri Light" panose="020F0302020204030204" pitchFamily="34" charset="0"/>
                <a:cs typeface="+mn-cs"/>
              </a:defRPr>
            </a:lvl1pPr>
          </a:lstStyle>
          <a:p>
            <a:pPr lvl="0" rtl="0"/>
            <a:r>
              <a:rPr lang="tr-TR" noProof="0" dirty="0"/>
              <a:t>Başlık ekleyin</a:t>
            </a:r>
          </a:p>
        </p:txBody>
      </p:sp>
      <p:sp>
        <p:nvSpPr>
          <p:cNvPr id="77" name="Metin Yer Tutucusu 14">
            <a:extLst>
              <a:ext uri="{FF2B5EF4-FFF2-40B4-BE49-F238E27FC236}">
                <a16:creationId xmlns:a16="http://schemas.microsoft.com/office/drawing/2014/main" id="{DB6914BB-9516-4473-A02F-1A325FA7EF4F}"/>
              </a:ext>
            </a:extLst>
          </p:cNvPr>
          <p:cNvSpPr>
            <a:spLocks noGrp="1"/>
          </p:cNvSpPr>
          <p:nvPr>
            <p:ph type="body" sz="quarter" idx="35" hasCustomPrompt="1"/>
          </p:nvPr>
        </p:nvSpPr>
        <p:spPr>
          <a:xfrm>
            <a:off x="7000136" y="5587475"/>
            <a:ext cx="2085792" cy="274650"/>
          </a:xfrm>
          <a:prstGeom prst="rect">
            <a:avLst/>
          </a:prstGeom>
        </p:spPr>
        <p:txBody>
          <a:bodyPr rtlCol="0"/>
          <a:lstStyle>
            <a:lvl1pPr marL="0" indent="0" algn="ctr">
              <a:buNone/>
              <a:defRPr lang="tr-TR" sz="1200" b="1" cap="all" spc="200" baseline="0">
                <a:solidFill>
                  <a:schemeClr val="accent6"/>
                </a:solidFill>
                <a:latin typeface="Century Gothic" panose="020B0502020202020204" pitchFamily="34" charset="0"/>
              </a:defRPr>
            </a:lvl1pPr>
          </a:lstStyle>
          <a:p>
            <a:pPr lvl="0" rtl="0"/>
            <a:r>
              <a:rPr lang="tr-TR" noProof="0" dirty="0"/>
              <a:t>Ad Ekleyin</a:t>
            </a:r>
          </a:p>
        </p:txBody>
      </p:sp>
      <p:sp>
        <p:nvSpPr>
          <p:cNvPr id="78" name="Metin Yer Tutucusu 14">
            <a:extLst>
              <a:ext uri="{FF2B5EF4-FFF2-40B4-BE49-F238E27FC236}">
                <a16:creationId xmlns:a16="http://schemas.microsoft.com/office/drawing/2014/main" id="{FEE30418-F1D4-4D16-A984-FAA6CA0C74BF}"/>
              </a:ext>
            </a:extLst>
          </p:cNvPr>
          <p:cNvSpPr>
            <a:spLocks noGrp="1"/>
          </p:cNvSpPr>
          <p:nvPr>
            <p:ph type="body" sz="quarter" idx="36" hasCustomPrompt="1"/>
          </p:nvPr>
        </p:nvSpPr>
        <p:spPr>
          <a:xfrm>
            <a:off x="7100274" y="5813275"/>
            <a:ext cx="1885516" cy="365125"/>
          </a:xfrm>
          <a:prstGeom prst="rect">
            <a:avLst/>
          </a:prstGeom>
        </p:spPr>
        <p:txBody>
          <a:bodyPr rtlCol="0"/>
          <a:lstStyle>
            <a:lvl1pPr marL="0" indent="0" algn="ctr">
              <a:lnSpc>
                <a:spcPct val="90000"/>
              </a:lnSpc>
              <a:spcBef>
                <a:spcPts val="0"/>
              </a:spcBef>
              <a:buNone/>
              <a:defRPr lang="tr-TR" sz="1000" cap="none" spc="0" baseline="0">
                <a:solidFill>
                  <a:schemeClr val="bg1"/>
                </a:solidFill>
                <a:latin typeface="Calibri Light" panose="020F0302020204030204" pitchFamily="34" charset="0"/>
                <a:cs typeface="+mn-cs"/>
              </a:defRPr>
            </a:lvl1pPr>
          </a:lstStyle>
          <a:p>
            <a:pPr lvl="0" rtl="0"/>
            <a:r>
              <a:rPr lang="tr-TR" noProof="0" dirty="0"/>
              <a:t>Başlık ekleyin</a:t>
            </a:r>
          </a:p>
        </p:txBody>
      </p:sp>
      <p:sp>
        <p:nvSpPr>
          <p:cNvPr id="79" name="Metin Yer Tutucusu 14">
            <a:extLst>
              <a:ext uri="{FF2B5EF4-FFF2-40B4-BE49-F238E27FC236}">
                <a16:creationId xmlns:a16="http://schemas.microsoft.com/office/drawing/2014/main" id="{6D336D9D-1BA1-44AE-96D0-3ABDA2E02FB5}"/>
              </a:ext>
            </a:extLst>
          </p:cNvPr>
          <p:cNvSpPr>
            <a:spLocks noGrp="1"/>
          </p:cNvSpPr>
          <p:nvPr>
            <p:ph type="body" sz="quarter" idx="37" hasCustomPrompt="1"/>
          </p:nvPr>
        </p:nvSpPr>
        <p:spPr>
          <a:xfrm>
            <a:off x="9095950" y="5587307"/>
            <a:ext cx="2085792" cy="274650"/>
          </a:xfrm>
          <a:prstGeom prst="rect">
            <a:avLst/>
          </a:prstGeom>
        </p:spPr>
        <p:txBody>
          <a:bodyPr rtlCol="0"/>
          <a:lstStyle>
            <a:lvl1pPr marL="0" indent="0" algn="ctr">
              <a:buNone/>
              <a:defRPr lang="tr-TR" sz="1200" b="1" cap="all" spc="200" baseline="0">
                <a:solidFill>
                  <a:schemeClr val="accent6"/>
                </a:solidFill>
                <a:latin typeface="Century Gothic" panose="020B0502020202020204" pitchFamily="34" charset="0"/>
              </a:defRPr>
            </a:lvl1pPr>
          </a:lstStyle>
          <a:p>
            <a:pPr lvl="0" rtl="0"/>
            <a:r>
              <a:rPr lang="tr-TR" noProof="0" dirty="0"/>
              <a:t>Ad Ekleyin</a:t>
            </a:r>
          </a:p>
        </p:txBody>
      </p:sp>
      <p:sp>
        <p:nvSpPr>
          <p:cNvPr id="80" name="Metin Yer Tutucusu 14">
            <a:extLst>
              <a:ext uri="{FF2B5EF4-FFF2-40B4-BE49-F238E27FC236}">
                <a16:creationId xmlns:a16="http://schemas.microsoft.com/office/drawing/2014/main" id="{6CFC9B87-2AEB-414D-90C4-B7F8F4AA9080}"/>
              </a:ext>
            </a:extLst>
          </p:cNvPr>
          <p:cNvSpPr>
            <a:spLocks noGrp="1"/>
          </p:cNvSpPr>
          <p:nvPr>
            <p:ph type="body" sz="quarter" idx="38" hasCustomPrompt="1"/>
          </p:nvPr>
        </p:nvSpPr>
        <p:spPr>
          <a:xfrm>
            <a:off x="9192018" y="5813275"/>
            <a:ext cx="1885515" cy="365125"/>
          </a:xfrm>
          <a:prstGeom prst="rect">
            <a:avLst/>
          </a:prstGeom>
        </p:spPr>
        <p:txBody>
          <a:bodyPr rtlCol="0"/>
          <a:lstStyle>
            <a:lvl1pPr marL="0" indent="0" algn="ctr">
              <a:lnSpc>
                <a:spcPct val="90000"/>
              </a:lnSpc>
              <a:spcBef>
                <a:spcPts val="0"/>
              </a:spcBef>
              <a:buNone/>
              <a:defRPr lang="tr-TR" sz="1000" cap="none" spc="0" baseline="0">
                <a:solidFill>
                  <a:schemeClr val="bg1"/>
                </a:solidFill>
                <a:latin typeface="Calibri Light" panose="020F0302020204030204" pitchFamily="34" charset="0"/>
                <a:cs typeface="+mn-cs"/>
              </a:defRPr>
            </a:lvl1pPr>
          </a:lstStyle>
          <a:p>
            <a:pPr lvl="0" rtl="0"/>
            <a:r>
              <a:rPr lang="tr-TR" noProof="0" dirty="0"/>
              <a:t>Başlık ekleyin</a:t>
            </a:r>
          </a:p>
        </p:txBody>
      </p:sp>
      <p:sp>
        <p:nvSpPr>
          <p:cNvPr id="82" name="Oval 81">
            <a:extLst>
              <a:ext uri="{FF2B5EF4-FFF2-40B4-BE49-F238E27FC236}">
                <a16:creationId xmlns:a16="http://schemas.microsoft.com/office/drawing/2014/main" id="{9DC42105-8FBF-4317-8822-399B1F791ABF}"/>
              </a:ext>
              <a:ext uri="{C183D7F6-B498-43B3-948B-1728B52AA6E4}">
                <adec:decorative xmlns:adec="http://schemas.microsoft.com/office/drawing/2017/decorative" val="1"/>
              </a:ext>
            </a:extLst>
          </p:cNvPr>
          <p:cNvSpPr/>
          <p:nvPr userDrawn="1"/>
        </p:nvSpPr>
        <p:spPr>
          <a:xfrm>
            <a:off x="5105188" y="1221389"/>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tr-TR"/>
            </a:defPPr>
          </a:lstStyle>
          <a:p>
            <a:pPr algn="ctr" rtl="0"/>
            <a:endParaRPr lang="tr-TR" noProof="0" dirty="0">
              <a:latin typeface="Calibri Light" panose="020F0302020204030204" pitchFamily="34" charset="0"/>
            </a:endParaRPr>
          </a:p>
        </p:txBody>
      </p:sp>
      <p:sp>
        <p:nvSpPr>
          <p:cNvPr id="86" name="Oval 85">
            <a:extLst>
              <a:ext uri="{FF2B5EF4-FFF2-40B4-BE49-F238E27FC236}">
                <a16:creationId xmlns:a16="http://schemas.microsoft.com/office/drawing/2014/main" id="{644C80F9-E615-4699-A719-131E62011769}"/>
              </a:ext>
              <a:ext uri="{C183D7F6-B498-43B3-948B-1728B52AA6E4}">
                <adec:decorative xmlns:adec="http://schemas.microsoft.com/office/drawing/2017/decorative" val="1"/>
              </a:ext>
            </a:extLst>
          </p:cNvPr>
          <p:cNvSpPr/>
          <p:nvPr userDrawn="1"/>
        </p:nvSpPr>
        <p:spPr>
          <a:xfrm>
            <a:off x="7200238" y="1230949"/>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tr-TR"/>
            </a:defPPr>
          </a:lstStyle>
          <a:p>
            <a:pPr algn="ctr" rtl="0"/>
            <a:endParaRPr lang="tr-TR" noProof="0" dirty="0">
              <a:latin typeface="Calibri Light" panose="020F0302020204030204" pitchFamily="34" charset="0"/>
            </a:endParaRPr>
          </a:p>
        </p:txBody>
      </p:sp>
      <p:sp>
        <p:nvSpPr>
          <p:cNvPr id="88" name="Oval 87">
            <a:extLst>
              <a:ext uri="{FF2B5EF4-FFF2-40B4-BE49-F238E27FC236}">
                <a16:creationId xmlns:a16="http://schemas.microsoft.com/office/drawing/2014/main" id="{191882A0-07C5-40D6-9520-02882775B26A}"/>
              </a:ext>
              <a:ext uri="{C183D7F6-B498-43B3-948B-1728B52AA6E4}">
                <adec:decorative xmlns:adec="http://schemas.microsoft.com/office/drawing/2017/decorative" val="1"/>
              </a:ext>
            </a:extLst>
          </p:cNvPr>
          <p:cNvSpPr/>
          <p:nvPr userDrawn="1"/>
        </p:nvSpPr>
        <p:spPr>
          <a:xfrm>
            <a:off x="9279445" y="1221389"/>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tr-TR"/>
            </a:defPPr>
          </a:lstStyle>
          <a:p>
            <a:pPr algn="ctr" rtl="0"/>
            <a:endParaRPr lang="tr-TR" noProof="0" dirty="0">
              <a:latin typeface="Calibri Light" panose="020F0302020204030204" pitchFamily="34" charset="0"/>
            </a:endParaRPr>
          </a:p>
        </p:txBody>
      </p:sp>
      <p:sp>
        <p:nvSpPr>
          <p:cNvPr id="98" name="Oval 97">
            <a:extLst>
              <a:ext uri="{FF2B5EF4-FFF2-40B4-BE49-F238E27FC236}">
                <a16:creationId xmlns:a16="http://schemas.microsoft.com/office/drawing/2014/main" id="{242E90BB-F1EA-466F-939C-623189DF3ADD}"/>
              </a:ext>
              <a:ext uri="{C183D7F6-B498-43B3-948B-1728B52AA6E4}">
                <adec:decorative xmlns:adec="http://schemas.microsoft.com/office/drawing/2017/decorative" val="1"/>
              </a:ext>
            </a:extLst>
          </p:cNvPr>
          <p:cNvSpPr/>
          <p:nvPr userDrawn="1"/>
        </p:nvSpPr>
        <p:spPr>
          <a:xfrm>
            <a:off x="3031535" y="3863030"/>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tr-TR"/>
            </a:defPPr>
          </a:lstStyle>
          <a:p>
            <a:pPr algn="ctr" rtl="0"/>
            <a:endParaRPr lang="tr-TR" noProof="0" dirty="0">
              <a:latin typeface="Calibri Light" panose="020F0302020204030204" pitchFamily="34" charset="0"/>
            </a:endParaRPr>
          </a:p>
        </p:txBody>
      </p:sp>
      <p:sp>
        <p:nvSpPr>
          <p:cNvPr id="100" name="Oval 99">
            <a:extLst>
              <a:ext uri="{FF2B5EF4-FFF2-40B4-BE49-F238E27FC236}">
                <a16:creationId xmlns:a16="http://schemas.microsoft.com/office/drawing/2014/main" id="{CBBFD36F-B307-4513-ABAD-4A02FF737176}"/>
              </a:ext>
              <a:ext uri="{C183D7F6-B498-43B3-948B-1728B52AA6E4}">
                <adec:decorative xmlns:adec="http://schemas.microsoft.com/office/drawing/2017/decorative" val="1"/>
              </a:ext>
            </a:extLst>
          </p:cNvPr>
          <p:cNvSpPr/>
          <p:nvPr userDrawn="1"/>
        </p:nvSpPr>
        <p:spPr>
          <a:xfrm>
            <a:off x="5105187" y="3862297"/>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tr-TR"/>
            </a:defPPr>
          </a:lstStyle>
          <a:p>
            <a:pPr algn="ctr" rtl="0"/>
            <a:endParaRPr lang="tr-TR" noProof="0" dirty="0">
              <a:latin typeface="Calibri Light" panose="020F0302020204030204" pitchFamily="34" charset="0"/>
            </a:endParaRPr>
          </a:p>
        </p:txBody>
      </p:sp>
      <p:sp>
        <p:nvSpPr>
          <p:cNvPr id="102" name="Oval 101">
            <a:extLst>
              <a:ext uri="{FF2B5EF4-FFF2-40B4-BE49-F238E27FC236}">
                <a16:creationId xmlns:a16="http://schemas.microsoft.com/office/drawing/2014/main" id="{2E69D0B1-6D57-4A70-9C3C-F3A072AAA324}"/>
              </a:ext>
              <a:ext uri="{C183D7F6-B498-43B3-948B-1728B52AA6E4}">
                <adec:decorative xmlns:adec="http://schemas.microsoft.com/office/drawing/2017/decorative" val="1"/>
              </a:ext>
            </a:extLst>
          </p:cNvPr>
          <p:cNvSpPr/>
          <p:nvPr userDrawn="1"/>
        </p:nvSpPr>
        <p:spPr>
          <a:xfrm>
            <a:off x="7200237" y="3871857"/>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tr-TR"/>
            </a:defPPr>
          </a:lstStyle>
          <a:p>
            <a:pPr algn="ctr" rtl="0"/>
            <a:endParaRPr lang="tr-TR" noProof="0" dirty="0">
              <a:latin typeface="Calibri Light" panose="020F0302020204030204" pitchFamily="34" charset="0"/>
            </a:endParaRPr>
          </a:p>
        </p:txBody>
      </p:sp>
      <p:sp>
        <p:nvSpPr>
          <p:cNvPr id="104" name="Oval 103">
            <a:extLst>
              <a:ext uri="{FF2B5EF4-FFF2-40B4-BE49-F238E27FC236}">
                <a16:creationId xmlns:a16="http://schemas.microsoft.com/office/drawing/2014/main" id="{95C6593C-7D72-47FB-AACE-F8848EAFA3AB}"/>
              </a:ext>
              <a:ext uri="{C183D7F6-B498-43B3-948B-1728B52AA6E4}">
                <adec:decorative xmlns:adec="http://schemas.microsoft.com/office/drawing/2017/decorative" val="1"/>
              </a:ext>
            </a:extLst>
          </p:cNvPr>
          <p:cNvSpPr/>
          <p:nvPr userDrawn="1"/>
        </p:nvSpPr>
        <p:spPr>
          <a:xfrm>
            <a:off x="9279444" y="3862297"/>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tr-TR"/>
            </a:defPPr>
          </a:lstStyle>
          <a:p>
            <a:pPr algn="ctr" rtl="0"/>
            <a:endParaRPr lang="tr-TR" noProof="0" dirty="0">
              <a:latin typeface="Calibri Light" panose="020F0302020204030204" pitchFamily="34" charset="0"/>
            </a:endParaRPr>
          </a:p>
        </p:txBody>
      </p:sp>
      <p:sp>
        <p:nvSpPr>
          <p:cNvPr id="105" name="Alt Bilgi Yer Tutucusu 15">
            <a:extLst>
              <a:ext uri="{FF2B5EF4-FFF2-40B4-BE49-F238E27FC236}">
                <a16:creationId xmlns:a16="http://schemas.microsoft.com/office/drawing/2014/main" id="{75E80FB1-82CC-4144-A899-130449B1AC1C}"/>
              </a:ext>
            </a:extLst>
          </p:cNvPr>
          <p:cNvSpPr>
            <a:spLocks noGrp="1"/>
          </p:cNvSpPr>
          <p:nvPr>
            <p:ph type="ftr" sz="quarter" idx="3"/>
          </p:nvPr>
        </p:nvSpPr>
        <p:spPr>
          <a:xfrm rot="5400000">
            <a:off x="10541127" y="1408176"/>
            <a:ext cx="2770499" cy="365125"/>
          </a:xfrm>
          <a:prstGeom prst="rect">
            <a:avLst/>
          </a:prstGeom>
        </p:spPr>
        <p:txBody>
          <a:bodyPr rtlCol="0" anchor="ctr"/>
          <a:lstStyle>
            <a:lvl1pPr algn="r">
              <a:defRPr lang="tr-TR" sz="900" cap="all" spc="400" baseline="0">
                <a:solidFill>
                  <a:schemeClr val="bg1"/>
                </a:solidFill>
                <a:latin typeface="Century Gothic" panose="020B0502020202020204" pitchFamily="34" charset="0"/>
              </a:defRPr>
            </a:lvl1pPr>
          </a:lstStyle>
          <a:p>
            <a:r>
              <a:rPr lang="tr-TR" dirty="0"/>
              <a:t>SUNU BAŞLIĞI</a:t>
            </a:r>
          </a:p>
        </p:txBody>
      </p:sp>
      <p:sp>
        <p:nvSpPr>
          <p:cNvPr id="106" name="Slayt Numarası Yer Tutucusu 16">
            <a:extLst>
              <a:ext uri="{FF2B5EF4-FFF2-40B4-BE49-F238E27FC236}">
                <a16:creationId xmlns:a16="http://schemas.microsoft.com/office/drawing/2014/main" id="{10233900-5A86-4114-B6F5-3A0EA053C022}"/>
              </a:ext>
            </a:extLst>
          </p:cNvPr>
          <p:cNvSpPr>
            <a:spLocks noGrp="1"/>
          </p:cNvSpPr>
          <p:nvPr>
            <p:ph type="sldNum" sz="quarter" idx="4"/>
          </p:nvPr>
        </p:nvSpPr>
        <p:spPr>
          <a:xfrm>
            <a:off x="11519019" y="3164804"/>
            <a:ext cx="545911" cy="580029"/>
          </a:xfrm>
          <a:prstGeom prst="rect">
            <a:avLst/>
          </a:prstGeom>
        </p:spPr>
        <p:txBody>
          <a:bodyPr rtlCol="0" anchor="ctr"/>
          <a:lstStyle>
            <a:lvl1pPr algn="r">
              <a:defRPr lang="tr-TR" sz="1600">
                <a:solidFill>
                  <a:schemeClr val="accent6"/>
                </a:solidFill>
                <a:latin typeface="Calibri Light" panose="020F0302020204030204" pitchFamily="34" charset="0"/>
                <a:cs typeface="+mn-cs"/>
              </a:defRPr>
            </a:lvl1pPr>
          </a:lstStyle>
          <a:p>
            <a:pPr>
              <a:defRPr lang="tr-TR"/>
            </a:pPr>
            <a:fld id="{8D1FC6F8-0BCD-47E9-9C64-690771D9C143}" type="slidenum">
              <a:rPr lang="tr-TR" smtClean="0"/>
              <a:pPr>
                <a:defRPr lang="tr-TR"/>
              </a:pPr>
              <a:t>‹#›</a:t>
            </a:fld>
            <a:endParaRPr lang="tr-TR" dirty="0"/>
          </a:p>
        </p:txBody>
      </p:sp>
      <p:sp>
        <p:nvSpPr>
          <p:cNvPr id="107" name="Tarih Yer Tutucusu 14">
            <a:extLst>
              <a:ext uri="{FF2B5EF4-FFF2-40B4-BE49-F238E27FC236}">
                <a16:creationId xmlns:a16="http://schemas.microsoft.com/office/drawing/2014/main" id="{FD1BC0B7-CAA7-4673-9A20-4EFEDC54FC46}"/>
              </a:ext>
            </a:extLst>
          </p:cNvPr>
          <p:cNvSpPr>
            <a:spLocks noGrp="1"/>
          </p:cNvSpPr>
          <p:nvPr>
            <p:ph type="dt" sz="half" idx="2"/>
          </p:nvPr>
        </p:nvSpPr>
        <p:spPr>
          <a:xfrm rot="5400000">
            <a:off x="10595991" y="5074920"/>
            <a:ext cx="2647667" cy="365125"/>
          </a:xfrm>
          <a:prstGeom prst="rect">
            <a:avLst/>
          </a:prstGeom>
        </p:spPr>
        <p:txBody>
          <a:bodyPr rtlCol="0" anchor="ctr"/>
          <a:lstStyle>
            <a:lvl1pPr>
              <a:defRPr lang="tr-TR" sz="900" spc="400" baseline="0">
                <a:solidFill>
                  <a:schemeClr val="bg1"/>
                </a:solidFill>
                <a:latin typeface="Century Gothic" panose="020B0502020202020204" pitchFamily="34" charset="0"/>
              </a:defRPr>
            </a:lvl1pPr>
          </a:lstStyle>
          <a:p>
            <a:pPr>
              <a:defRPr lang="tr-TR"/>
            </a:pPr>
            <a:r>
              <a:rPr lang="tr-TR" cap="all" dirty="0"/>
              <a:t>21 Mayıs 20xx</a:t>
            </a:r>
          </a:p>
        </p:txBody>
      </p:sp>
    </p:spTree>
    <p:extLst>
      <p:ext uri="{BB962C8B-B14F-4D97-AF65-F5344CB8AC3E}">
        <p14:creationId xmlns:p14="http://schemas.microsoft.com/office/powerpoint/2010/main" val="215324129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Finansman">
    <p:spTree>
      <p:nvGrpSpPr>
        <p:cNvPr id="1" name=""/>
        <p:cNvGrpSpPr/>
        <p:nvPr/>
      </p:nvGrpSpPr>
      <p:grpSpPr>
        <a:xfrm>
          <a:off x="0" y="0"/>
          <a:ext cx="0" cy="0"/>
          <a:chOff x="0" y="0"/>
          <a:chExt cx="0" cy="0"/>
        </a:xfrm>
      </p:grpSpPr>
      <p:pic>
        <p:nvPicPr>
          <p:cNvPr id="50" name="Grafik 49">
            <a:extLst>
              <a:ext uri="{FF2B5EF4-FFF2-40B4-BE49-F238E27FC236}">
                <a16:creationId xmlns:a16="http://schemas.microsoft.com/office/drawing/2014/main" id="{17DE9787-F8D7-4BBC-B3C0-144EEF47302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2" name="Başlık 1">
            <a:extLst>
              <a:ext uri="{FF2B5EF4-FFF2-40B4-BE49-F238E27FC236}">
                <a16:creationId xmlns:a16="http://schemas.microsoft.com/office/drawing/2014/main" id="{CB7F666A-7AF7-4FC6-99DD-E06ED83C2E88}"/>
              </a:ext>
            </a:extLst>
          </p:cNvPr>
          <p:cNvSpPr>
            <a:spLocks noGrp="1"/>
          </p:cNvSpPr>
          <p:nvPr>
            <p:ph type="title" hasCustomPrompt="1"/>
          </p:nvPr>
        </p:nvSpPr>
        <p:spPr>
          <a:xfrm>
            <a:off x="3131507" y="412356"/>
            <a:ext cx="5561556" cy="567670"/>
          </a:xfrm>
          <a:prstGeom prst="rect">
            <a:avLst/>
          </a:prstGeom>
        </p:spPr>
        <p:txBody>
          <a:bodyPr rtlCol="0"/>
          <a:lstStyle>
            <a:lvl1pPr algn="ctr">
              <a:defRPr lang="tr-TR" sz="2800" b="1" cap="all" spc="400" baseline="0">
                <a:solidFill>
                  <a:schemeClr val="bg1"/>
                </a:solidFill>
                <a:latin typeface="Century Gothic" panose="020B0502020202020204" pitchFamily="34" charset="0"/>
              </a:defRPr>
            </a:lvl1pPr>
          </a:lstStyle>
          <a:p>
            <a:pPr rtl="0"/>
            <a:r>
              <a:rPr lang="tr-TR" noProof="0" dirty="0"/>
              <a:t>Başlık eklemek için tıklayın</a:t>
            </a:r>
          </a:p>
        </p:txBody>
      </p:sp>
      <p:sp>
        <p:nvSpPr>
          <p:cNvPr id="45" name="Metin Yer Tutucusu 10">
            <a:extLst>
              <a:ext uri="{FF2B5EF4-FFF2-40B4-BE49-F238E27FC236}">
                <a16:creationId xmlns:a16="http://schemas.microsoft.com/office/drawing/2014/main" id="{F2A51B67-A536-47ED-9C35-D2A4CF043420}"/>
              </a:ext>
            </a:extLst>
          </p:cNvPr>
          <p:cNvSpPr>
            <a:spLocks noGrp="1"/>
          </p:cNvSpPr>
          <p:nvPr>
            <p:ph type="body" sz="quarter" idx="21" hasCustomPrompt="1"/>
          </p:nvPr>
        </p:nvSpPr>
        <p:spPr>
          <a:xfrm>
            <a:off x="930273" y="2216292"/>
            <a:ext cx="1611892" cy="1151632"/>
          </a:xfrm>
          <a:prstGeom prst="rect">
            <a:avLst/>
          </a:prstGeom>
        </p:spPr>
        <p:txBody>
          <a:bodyPr rtlCol="0" anchor="ctr"/>
          <a:lstStyle>
            <a:lvl1pPr marL="0" indent="0" algn="ctr">
              <a:lnSpc>
                <a:spcPct val="100000"/>
              </a:lnSpc>
              <a:spcBef>
                <a:spcPts val="0"/>
              </a:spcBef>
              <a:spcAft>
                <a:spcPts val="0"/>
              </a:spcAft>
              <a:buNone/>
              <a:defRPr lang="tr-TR" sz="4000" b="1" cap="all" spc="400" baseline="0">
                <a:solidFill>
                  <a:schemeClr val="accent5"/>
                </a:solidFill>
                <a:latin typeface="Century Gothic" panose="020B0502020202020204" pitchFamily="34" charset="0"/>
              </a:defRPr>
            </a:lvl1pPr>
          </a:lstStyle>
          <a:p>
            <a:pPr lvl="0" rtl="0"/>
            <a:r>
              <a:rPr lang="tr-TR" noProof="0" dirty="0"/>
              <a:t>Başlık ekleyin</a:t>
            </a:r>
          </a:p>
        </p:txBody>
      </p:sp>
      <p:sp>
        <p:nvSpPr>
          <p:cNvPr id="49" name="Metin Yer Tutucusu 10">
            <a:extLst>
              <a:ext uri="{FF2B5EF4-FFF2-40B4-BE49-F238E27FC236}">
                <a16:creationId xmlns:a16="http://schemas.microsoft.com/office/drawing/2014/main" id="{22B9C39F-D011-4AC3-A4D5-F61A1CB3650B}"/>
              </a:ext>
            </a:extLst>
          </p:cNvPr>
          <p:cNvSpPr>
            <a:spLocks noGrp="1"/>
          </p:cNvSpPr>
          <p:nvPr>
            <p:ph type="body" sz="quarter" idx="22" hasCustomPrompt="1"/>
          </p:nvPr>
        </p:nvSpPr>
        <p:spPr>
          <a:xfrm>
            <a:off x="3613801" y="2216293"/>
            <a:ext cx="1611892" cy="1151632"/>
          </a:xfrm>
          <a:prstGeom prst="rect">
            <a:avLst/>
          </a:prstGeom>
        </p:spPr>
        <p:txBody>
          <a:bodyPr rtlCol="0" anchor="ctr"/>
          <a:lstStyle>
            <a:lvl1pPr marL="0" indent="0" algn="ctr">
              <a:lnSpc>
                <a:spcPct val="100000"/>
              </a:lnSpc>
              <a:spcBef>
                <a:spcPts val="0"/>
              </a:spcBef>
              <a:buNone/>
              <a:defRPr lang="tr-TR" sz="4000" b="1" cap="all" spc="400" baseline="0">
                <a:solidFill>
                  <a:schemeClr val="accent6">
                    <a:lumMod val="75000"/>
                  </a:schemeClr>
                </a:solidFill>
                <a:latin typeface="Century Gothic" panose="020B0502020202020204" pitchFamily="34" charset="0"/>
              </a:defRPr>
            </a:lvl1pPr>
          </a:lstStyle>
          <a:p>
            <a:pPr lvl="0" rtl="0"/>
            <a:r>
              <a:rPr lang="tr-TR" noProof="0" dirty="0"/>
              <a:t>Başlık ekleyin</a:t>
            </a:r>
          </a:p>
        </p:txBody>
      </p:sp>
      <p:sp>
        <p:nvSpPr>
          <p:cNvPr id="47" name="Metin Yer Tutucusu 10">
            <a:extLst>
              <a:ext uri="{FF2B5EF4-FFF2-40B4-BE49-F238E27FC236}">
                <a16:creationId xmlns:a16="http://schemas.microsoft.com/office/drawing/2014/main" id="{4ACDF114-02BD-4A37-9BE7-AA8094B7CD20}"/>
              </a:ext>
            </a:extLst>
          </p:cNvPr>
          <p:cNvSpPr>
            <a:spLocks noGrp="1"/>
          </p:cNvSpPr>
          <p:nvPr>
            <p:ph type="body" sz="quarter" idx="23" hasCustomPrompt="1"/>
          </p:nvPr>
        </p:nvSpPr>
        <p:spPr>
          <a:xfrm>
            <a:off x="6297329" y="2216293"/>
            <a:ext cx="1611892" cy="1151632"/>
          </a:xfrm>
          <a:prstGeom prst="rect">
            <a:avLst/>
          </a:prstGeom>
        </p:spPr>
        <p:txBody>
          <a:bodyPr rtlCol="0" anchor="ctr"/>
          <a:lstStyle>
            <a:lvl1pPr marL="0" indent="0" algn="ctr">
              <a:lnSpc>
                <a:spcPct val="100000"/>
              </a:lnSpc>
              <a:spcBef>
                <a:spcPts val="0"/>
              </a:spcBef>
              <a:buNone/>
              <a:defRPr lang="tr-TR" sz="4000" b="1" cap="all" spc="400" baseline="0">
                <a:solidFill>
                  <a:schemeClr val="accent1">
                    <a:lumMod val="50000"/>
                    <a:lumOff val="50000"/>
                  </a:schemeClr>
                </a:solidFill>
                <a:latin typeface="Century Gothic" panose="020B0502020202020204" pitchFamily="34" charset="0"/>
              </a:defRPr>
            </a:lvl1pPr>
          </a:lstStyle>
          <a:p>
            <a:pPr lvl="0" rtl="0"/>
            <a:r>
              <a:rPr lang="tr-TR" noProof="0" dirty="0"/>
              <a:t>Başlık ekleyin</a:t>
            </a:r>
          </a:p>
        </p:txBody>
      </p:sp>
      <p:sp>
        <p:nvSpPr>
          <p:cNvPr id="48" name="Metin Yer Tutucusu 10">
            <a:extLst>
              <a:ext uri="{FF2B5EF4-FFF2-40B4-BE49-F238E27FC236}">
                <a16:creationId xmlns:a16="http://schemas.microsoft.com/office/drawing/2014/main" id="{E3852728-C736-414F-BEC0-31AB3A704D1D}"/>
              </a:ext>
            </a:extLst>
          </p:cNvPr>
          <p:cNvSpPr>
            <a:spLocks noGrp="1"/>
          </p:cNvSpPr>
          <p:nvPr>
            <p:ph type="body" sz="quarter" idx="24" hasCustomPrompt="1"/>
          </p:nvPr>
        </p:nvSpPr>
        <p:spPr>
          <a:xfrm>
            <a:off x="8980856" y="2216293"/>
            <a:ext cx="1611892" cy="1151632"/>
          </a:xfrm>
          <a:prstGeom prst="rect">
            <a:avLst/>
          </a:prstGeom>
        </p:spPr>
        <p:txBody>
          <a:bodyPr rtlCol="0" anchor="ctr"/>
          <a:lstStyle>
            <a:lvl1pPr marL="0" indent="0" algn="ctr">
              <a:lnSpc>
                <a:spcPct val="100000"/>
              </a:lnSpc>
              <a:spcBef>
                <a:spcPts val="0"/>
              </a:spcBef>
              <a:buNone/>
              <a:defRPr lang="tr-TR" sz="4000" b="1" cap="all" spc="400" baseline="0">
                <a:solidFill>
                  <a:schemeClr val="accent3"/>
                </a:solidFill>
                <a:latin typeface="Century Gothic" panose="020B0502020202020204" pitchFamily="34" charset="0"/>
              </a:defRPr>
            </a:lvl1pPr>
          </a:lstStyle>
          <a:p>
            <a:pPr lvl="0" rtl="0"/>
            <a:r>
              <a:rPr lang="tr-TR" noProof="0" dirty="0"/>
              <a:t>Başlık ekleyin</a:t>
            </a:r>
          </a:p>
        </p:txBody>
      </p:sp>
      <p:sp>
        <p:nvSpPr>
          <p:cNvPr id="37" name="Metin Yer Tutucusu 14">
            <a:extLst>
              <a:ext uri="{FF2B5EF4-FFF2-40B4-BE49-F238E27FC236}">
                <a16:creationId xmlns:a16="http://schemas.microsoft.com/office/drawing/2014/main" id="{6B731840-A0DA-423D-9AD1-D542C17BA99A}"/>
              </a:ext>
            </a:extLst>
          </p:cNvPr>
          <p:cNvSpPr>
            <a:spLocks noGrp="1"/>
          </p:cNvSpPr>
          <p:nvPr>
            <p:ph type="body" sz="quarter" idx="12" hasCustomPrompt="1"/>
          </p:nvPr>
        </p:nvSpPr>
        <p:spPr>
          <a:xfrm>
            <a:off x="545026" y="3927568"/>
            <a:ext cx="2382386" cy="613702"/>
          </a:xfrm>
          <a:prstGeom prst="rect">
            <a:avLst/>
          </a:prstGeom>
        </p:spPr>
        <p:txBody>
          <a:bodyPr rtlCol="0" anchor="b"/>
          <a:lstStyle>
            <a:lvl1pPr marL="0" indent="0" algn="ctr">
              <a:lnSpc>
                <a:spcPct val="100000"/>
              </a:lnSpc>
              <a:spcBef>
                <a:spcPts val="0"/>
              </a:spcBef>
              <a:spcAft>
                <a:spcPts val="0"/>
              </a:spcAft>
              <a:buNone/>
              <a:defRPr lang="tr-TR" sz="1600" b="1" cap="none" spc="200" baseline="0">
                <a:solidFill>
                  <a:schemeClr val="accent5"/>
                </a:solidFill>
                <a:latin typeface="Century Gothic" panose="020B0502020202020204" pitchFamily="34" charset="0"/>
              </a:defRPr>
            </a:lvl1pPr>
          </a:lstStyle>
          <a:p>
            <a:pPr lvl="0" rtl="0"/>
            <a:r>
              <a:rPr lang="tr-TR" noProof="0" dirty="0"/>
              <a:t>Başlık eklemek için tıklayın</a:t>
            </a:r>
          </a:p>
        </p:txBody>
      </p:sp>
      <p:sp>
        <p:nvSpPr>
          <p:cNvPr id="38" name="Metin Yer Tutucusu 14">
            <a:extLst>
              <a:ext uri="{FF2B5EF4-FFF2-40B4-BE49-F238E27FC236}">
                <a16:creationId xmlns:a16="http://schemas.microsoft.com/office/drawing/2014/main" id="{1E47A2D3-1E75-488B-A7B8-CB951C8CFBF3}"/>
              </a:ext>
            </a:extLst>
          </p:cNvPr>
          <p:cNvSpPr>
            <a:spLocks noGrp="1"/>
          </p:cNvSpPr>
          <p:nvPr>
            <p:ph type="body" sz="quarter" idx="13" hasCustomPrompt="1"/>
          </p:nvPr>
        </p:nvSpPr>
        <p:spPr>
          <a:xfrm>
            <a:off x="545026" y="4519311"/>
            <a:ext cx="2382386" cy="857935"/>
          </a:xfrm>
          <a:prstGeom prst="rect">
            <a:avLst/>
          </a:prstGeom>
        </p:spPr>
        <p:txBody>
          <a:bodyPr rtlCol="0"/>
          <a:lstStyle>
            <a:lvl1pPr marL="0" indent="0" algn="ctr">
              <a:lnSpc>
                <a:spcPct val="125000"/>
              </a:lnSpc>
              <a:spcBef>
                <a:spcPts val="0"/>
              </a:spcBef>
              <a:buNone/>
              <a:defRPr lang="tr-TR" sz="1200" cap="none" spc="0" baseline="0">
                <a:solidFill>
                  <a:schemeClr val="bg1"/>
                </a:solidFill>
                <a:latin typeface="Calibri Light" panose="020F0302020204030204" pitchFamily="34" charset="0"/>
                <a:cs typeface="+mn-cs"/>
              </a:defRPr>
            </a:lvl1pPr>
          </a:lstStyle>
          <a:p>
            <a:pPr lvl="0" rtl="0"/>
            <a:r>
              <a:rPr lang="tr-TR" noProof="0" dirty="0"/>
              <a:t>Metin eklemek için tıklayın</a:t>
            </a:r>
          </a:p>
        </p:txBody>
      </p:sp>
      <p:sp>
        <p:nvSpPr>
          <p:cNvPr id="39" name="Metin Yer Tutucusu 14">
            <a:extLst>
              <a:ext uri="{FF2B5EF4-FFF2-40B4-BE49-F238E27FC236}">
                <a16:creationId xmlns:a16="http://schemas.microsoft.com/office/drawing/2014/main" id="{2D6ADA9B-155A-4D54-8FCB-993ADEDA7934}"/>
              </a:ext>
            </a:extLst>
          </p:cNvPr>
          <p:cNvSpPr>
            <a:spLocks noGrp="1"/>
          </p:cNvSpPr>
          <p:nvPr>
            <p:ph type="body" sz="quarter" idx="15" hasCustomPrompt="1"/>
          </p:nvPr>
        </p:nvSpPr>
        <p:spPr>
          <a:xfrm>
            <a:off x="3228554" y="3927568"/>
            <a:ext cx="2382386" cy="613702"/>
          </a:xfrm>
          <a:prstGeom prst="rect">
            <a:avLst/>
          </a:prstGeom>
        </p:spPr>
        <p:txBody>
          <a:bodyPr rtlCol="0" anchor="b"/>
          <a:lstStyle>
            <a:lvl1pPr marL="0" indent="0" algn="ctr">
              <a:lnSpc>
                <a:spcPct val="100000"/>
              </a:lnSpc>
              <a:spcBef>
                <a:spcPts val="0"/>
              </a:spcBef>
              <a:spcAft>
                <a:spcPts val="0"/>
              </a:spcAft>
              <a:buNone/>
              <a:defRPr lang="tr-TR" sz="1600" b="1" cap="none" spc="200" baseline="0">
                <a:solidFill>
                  <a:schemeClr val="accent6">
                    <a:lumMod val="75000"/>
                  </a:schemeClr>
                </a:solidFill>
                <a:latin typeface="Century Gothic" panose="020B0502020202020204" pitchFamily="34" charset="0"/>
              </a:defRPr>
            </a:lvl1pPr>
          </a:lstStyle>
          <a:p>
            <a:pPr lvl="0" rtl="0"/>
            <a:r>
              <a:rPr lang="tr-TR" noProof="0" dirty="0"/>
              <a:t>Başlık eklemek için tıklayın</a:t>
            </a:r>
          </a:p>
        </p:txBody>
      </p:sp>
      <p:sp>
        <p:nvSpPr>
          <p:cNvPr id="40" name="Metin Yer Tutucusu 14">
            <a:extLst>
              <a:ext uri="{FF2B5EF4-FFF2-40B4-BE49-F238E27FC236}">
                <a16:creationId xmlns:a16="http://schemas.microsoft.com/office/drawing/2014/main" id="{EF3CF6C8-7D4D-4E50-B616-0431BD4830E4}"/>
              </a:ext>
            </a:extLst>
          </p:cNvPr>
          <p:cNvSpPr>
            <a:spLocks noGrp="1"/>
          </p:cNvSpPr>
          <p:nvPr>
            <p:ph type="body" sz="quarter" idx="16" hasCustomPrompt="1"/>
          </p:nvPr>
        </p:nvSpPr>
        <p:spPr>
          <a:xfrm>
            <a:off x="3228554" y="4519311"/>
            <a:ext cx="2382386" cy="857935"/>
          </a:xfrm>
          <a:prstGeom prst="rect">
            <a:avLst/>
          </a:prstGeom>
        </p:spPr>
        <p:txBody>
          <a:bodyPr rtlCol="0"/>
          <a:lstStyle>
            <a:lvl1pPr marL="0" indent="0" algn="ctr">
              <a:lnSpc>
                <a:spcPct val="125000"/>
              </a:lnSpc>
              <a:spcBef>
                <a:spcPts val="0"/>
              </a:spcBef>
              <a:buNone/>
              <a:defRPr lang="tr-TR" sz="1200" cap="none" spc="0" baseline="0">
                <a:solidFill>
                  <a:schemeClr val="bg1"/>
                </a:solidFill>
                <a:latin typeface="Calibri Light" panose="020F0302020204030204" pitchFamily="34" charset="0"/>
                <a:cs typeface="+mn-cs"/>
              </a:defRPr>
            </a:lvl1pPr>
          </a:lstStyle>
          <a:p>
            <a:pPr lvl="0" rtl="0"/>
            <a:r>
              <a:rPr lang="tr-TR" noProof="0" dirty="0"/>
              <a:t>Metin eklemek için tıklayın</a:t>
            </a:r>
          </a:p>
        </p:txBody>
      </p:sp>
      <p:sp>
        <p:nvSpPr>
          <p:cNvPr id="41" name="Metin Yer Tutucusu 14">
            <a:extLst>
              <a:ext uri="{FF2B5EF4-FFF2-40B4-BE49-F238E27FC236}">
                <a16:creationId xmlns:a16="http://schemas.microsoft.com/office/drawing/2014/main" id="{1CDF49FC-54E3-44AE-A97C-193A25AD6CB3}"/>
              </a:ext>
            </a:extLst>
          </p:cNvPr>
          <p:cNvSpPr>
            <a:spLocks noGrp="1"/>
          </p:cNvSpPr>
          <p:nvPr>
            <p:ph type="body" sz="quarter" idx="17" hasCustomPrompt="1"/>
          </p:nvPr>
        </p:nvSpPr>
        <p:spPr>
          <a:xfrm>
            <a:off x="5912082" y="3927568"/>
            <a:ext cx="2382386" cy="613702"/>
          </a:xfrm>
          <a:prstGeom prst="rect">
            <a:avLst/>
          </a:prstGeom>
        </p:spPr>
        <p:txBody>
          <a:bodyPr rtlCol="0" anchor="b"/>
          <a:lstStyle>
            <a:lvl1pPr marL="0" indent="0" algn="ctr">
              <a:lnSpc>
                <a:spcPct val="100000"/>
              </a:lnSpc>
              <a:spcBef>
                <a:spcPts val="0"/>
              </a:spcBef>
              <a:spcAft>
                <a:spcPts val="0"/>
              </a:spcAft>
              <a:buNone/>
              <a:defRPr lang="tr-TR" sz="1600" b="1" cap="none" spc="200" baseline="0">
                <a:solidFill>
                  <a:schemeClr val="accent1">
                    <a:lumMod val="50000"/>
                    <a:lumOff val="50000"/>
                  </a:schemeClr>
                </a:solidFill>
                <a:latin typeface="Century Gothic" panose="020B0502020202020204" pitchFamily="34" charset="0"/>
              </a:defRPr>
            </a:lvl1pPr>
          </a:lstStyle>
          <a:p>
            <a:pPr lvl="0" rtl="0"/>
            <a:r>
              <a:rPr lang="tr-TR" noProof="0" dirty="0"/>
              <a:t>Başlık eklemek için tıklayın</a:t>
            </a:r>
          </a:p>
        </p:txBody>
      </p:sp>
      <p:sp>
        <p:nvSpPr>
          <p:cNvPr id="42" name="Metin Yer Tutucusu 14">
            <a:extLst>
              <a:ext uri="{FF2B5EF4-FFF2-40B4-BE49-F238E27FC236}">
                <a16:creationId xmlns:a16="http://schemas.microsoft.com/office/drawing/2014/main" id="{742DE5D9-5D04-4F7F-9F34-704818185832}"/>
              </a:ext>
            </a:extLst>
          </p:cNvPr>
          <p:cNvSpPr>
            <a:spLocks noGrp="1"/>
          </p:cNvSpPr>
          <p:nvPr>
            <p:ph type="body" sz="quarter" idx="18" hasCustomPrompt="1"/>
          </p:nvPr>
        </p:nvSpPr>
        <p:spPr>
          <a:xfrm>
            <a:off x="5912082" y="4519311"/>
            <a:ext cx="2382386" cy="857935"/>
          </a:xfrm>
          <a:prstGeom prst="rect">
            <a:avLst/>
          </a:prstGeom>
        </p:spPr>
        <p:txBody>
          <a:bodyPr rtlCol="0"/>
          <a:lstStyle>
            <a:lvl1pPr marL="0" indent="0" algn="ctr">
              <a:lnSpc>
                <a:spcPct val="125000"/>
              </a:lnSpc>
              <a:spcBef>
                <a:spcPts val="0"/>
              </a:spcBef>
              <a:buNone/>
              <a:defRPr lang="tr-TR" sz="1200" cap="none" spc="0" baseline="0">
                <a:solidFill>
                  <a:schemeClr val="bg1"/>
                </a:solidFill>
                <a:latin typeface="Calibri Light" panose="020F0302020204030204" pitchFamily="34" charset="0"/>
                <a:cs typeface="+mn-cs"/>
              </a:defRPr>
            </a:lvl1pPr>
          </a:lstStyle>
          <a:p>
            <a:pPr lvl="0" rtl="0"/>
            <a:r>
              <a:rPr lang="tr-TR" noProof="0" dirty="0"/>
              <a:t>Metin eklemek için tıklayın</a:t>
            </a:r>
          </a:p>
        </p:txBody>
      </p:sp>
      <p:sp>
        <p:nvSpPr>
          <p:cNvPr id="43" name="Metin Yer Tutucusu 14">
            <a:extLst>
              <a:ext uri="{FF2B5EF4-FFF2-40B4-BE49-F238E27FC236}">
                <a16:creationId xmlns:a16="http://schemas.microsoft.com/office/drawing/2014/main" id="{5F0B8140-B940-4531-9562-8D79015D9413}"/>
              </a:ext>
            </a:extLst>
          </p:cNvPr>
          <p:cNvSpPr>
            <a:spLocks noGrp="1"/>
          </p:cNvSpPr>
          <p:nvPr>
            <p:ph type="body" sz="quarter" idx="19" hasCustomPrompt="1"/>
          </p:nvPr>
        </p:nvSpPr>
        <p:spPr>
          <a:xfrm>
            <a:off x="8595609" y="3927568"/>
            <a:ext cx="2382386" cy="613702"/>
          </a:xfrm>
          <a:prstGeom prst="rect">
            <a:avLst/>
          </a:prstGeom>
        </p:spPr>
        <p:txBody>
          <a:bodyPr rtlCol="0" anchor="b"/>
          <a:lstStyle>
            <a:lvl1pPr marL="0" indent="0" algn="ctr">
              <a:lnSpc>
                <a:spcPct val="100000"/>
              </a:lnSpc>
              <a:spcBef>
                <a:spcPts val="0"/>
              </a:spcBef>
              <a:spcAft>
                <a:spcPts val="0"/>
              </a:spcAft>
              <a:buNone/>
              <a:defRPr lang="tr-TR" sz="1600" b="1" cap="none" spc="200" baseline="0">
                <a:solidFill>
                  <a:schemeClr val="accent3"/>
                </a:solidFill>
                <a:latin typeface="Century Gothic" panose="020B0502020202020204" pitchFamily="34" charset="0"/>
              </a:defRPr>
            </a:lvl1pPr>
          </a:lstStyle>
          <a:p>
            <a:pPr lvl="0" rtl="0"/>
            <a:r>
              <a:rPr lang="tr-TR" noProof="0" dirty="0"/>
              <a:t>Başlık eklemek için tıklayın</a:t>
            </a:r>
          </a:p>
        </p:txBody>
      </p:sp>
      <p:sp>
        <p:nvSpPr>
          <p:cNvPr id="44" name="Metin Yer Tutucusu 14">
            <a:extLst>
              <a:ext uri="{FF2B5EF4-FFF2-40B4-BE49-F238E27FC236}">
                <a16:creationId xmlns:a16="http://schemas.microsoft.com/office/drawing/2014/main" id="{849CC034-065E-48F0-985D-B80C15200238}"/>
              </a:ext>
            </a:extLst>
          </p:cNvPr>
          <p:cNvSpPr>
            <a:spLocks noGrp="1"/>
          </p:cNvSpPr>
          <p:nvPr>
            <p:ph type="body" sz="quarter" idx="20" hasCustomPrompt="1"/>
          </p:nvPr>
        </p:nvSpPr>
        <p:spPr>
          <a:xfrm>
            <a:off x="8595609" y="4519311"/>
            <a:ext cx="2382386" cy="857935"/>
          </a:xfrm>
          <a:prstGeom prst="rect">
            <a:avLst/>
          </a:prstGeom>
        </p:spPr>
        <p:txBody>
          <a:bodyPr rtlCol="0"/>
          <a:lstStyle>
            <a:lvl1pPr marL="0" indent="0" algn="ctr">
              <a:lnSpc>
                <a:spcPct val="125000"/>
              </a:lnSpc>
              <a:spcBef>
                <a:spcPts val="0"/>
              </a:spcBef>
              <a:buNone/>
              <a:defRPr lang="tr-TR" sz="1200" cap="none" spc="0" baseline="0">
                <a:solidFill>
                  <a:schemeClr val="bg1"/>
                </a:solidFill>
                <a:latin typeface="Calibri Light" panose="020F0302020204030204" pitchFamily="34" charset="0"/>
                <a:cs typeface="+mn-cs"/>
              </a:defRPr>
            </a:lvl1pPr>
          </a:lstStyle>
          <a:p>
            <a:pPr lvl="0" rtl="0"/>
            <a:r>
              <a:rPr lang="tr-TR" noProof="0" dirty="0"/>
              <a:t>Metin eklemek için tıklayın</a:t>
            </a:r>
          </a:p>
        </p:txBody>
      </p:sp>
      <p:sp>
        <p:nvSpPr>
          <p:cNvPr id="12" name="Alt Bilgi Yer Tutucusu 15">
            <a:extLst>
              <a:ext uri="{FF2B5EF4-FFF2-40B4-BE49-F238E27FC236}">
                <a16:creationId xmlns:a16="http://schemas.microsoft.com/office/drawing/2014/main" id="{8035ED58-36EB-4147-BCAF-919ADD4DD583}"/>
              </a:ext>
            </a:extLst>
          </p:cNvPr>
          <p:cNvSpPr>
            <a:spLocks noGrp="1"/>
          </p:cNvSpPr>
          <p:nvPr>
            <p:ph type="ftr" sz="quarter" idx="3"/>
          </p:nvPr>
        </p:nvSpPr>
        <p:spPr>
          <a:xfrm rot="5400000">
            <a:off x="10541127" y="1408176"/>
            <a:ext cx="2770499" cy="365125"/>
          </a:xfrm>
          <a:prstGeom prst="rect">
            <a:avLst/>
          </a:prstGeom>
        </p:spPr>
        <p:txBody>
          <a:bodyPr rtlCol="0" anchor="ctr"/>
          <a:lstStyle>
            <a:lvl1pPr algn="r">
              <a:defRPr lang="tr-TR" sz="900" cap="all" spc="400" baseline="0">
                <a:solidFill>
                  <a:schemeClr val="bg1"/>
                </a:solidFill>
                <a:latin typeface="Century Gothic" panose="020B0502020202020204" pitchFamily="34" charset="0"/>
              </a:defRPr>
            </a:lvl1pPr>
          </a:lstStyle>
          <a:p>
            <a:r>
              <a:rPr lang="tr-TR" dirty="0"/>
              <a:t>SUNU BAŞLIĞI</a:t>
            </a:r>
          </a:p>
        </p:txBody>
      </p:sp>
      <p:sp>
        <p:nvSpPr>
          <p:cNvPr id="13" name="Slayt Numarası Yer Tutucusu 16">
            <a:extLst>
              <a:ext uri="{FF2B5EF4-FFF2-40B4-BE49-F238E27FC236}">
                <a16:creationId xmlns:a16="http://schemas.microsoft.com/office/drawing/2014/main" id="{7D46932B-0FD6-4226-B251-4B8154612142}"/>
              </a:ext>
            </a:extLst>
          </p:cNvPr>
          <p:cNvSpPr>
            <a:spLocks noGrp="1"/>
          </p:cNvSpPr>
          <p:nvPr>
            <p:ph type="sldNum" sz="quarter" idx="4"/>
          </p:nvPr>
        </p:nvSpPr>
        <p:spPr>
          <a:xfrm>
            <a:off x="11519019" y="3164804"/>
            <a:ext cx="545911" cy="580029"/>
          </a:xfrm>
          <a:prstGeom prst="rect">
            <a:avLst/>
          </a:prstGeom>
        </p:spPr>
        <p:txBody>
          <a:bodyPr rtlCol="0" anchor="ctr"/>
          <a:lstStyle>
            <a:lvl1pPr algn="r">
              <a:defRPr lang="tr-TR" sz="1600">
                <a:solidFill>
                  <a:schemeClr val="accent6"/>
                </a:solidFill>
                <a:latin typeface="Calibri Light" panose="020F0302020204030204" pitchFamily="34" charset="0"/>
                <a:cs typeface="+mn-cs"/>
              </a:defRPr>
            </a:lvl1pPr>
          </a:lstStyle>
          <a:p>
            <a:pPr>
              <a:defRPr lang="tr-TR"/>
            </a:pPr>
            <a:fld id="{8D1FC6F8-0BCD-47E9-9C64-690771D9C143}" type="slidenum">
              <a:rPr lang="tr-TR" smtClean="0"/>
              <a:pPr>
                <a:defRPr lang="tr-TR"/>
              </a:pPr>
              <a:t>‹#›</a:t>
            </a:fld>
            <a:endParaRPr lang="tr-TR" dirty="0"/>
          </a:p>
        </p:txBody>
      </p:sp>
      <p:sp>
        <p:nvSpPr>
          <p:cNvPr id="14" name="Tarih Yer Tutucusu 14">
            <a:extLst>
              <a:ext uri="{FF2B5EF4-FFF2-40B4-BE49-F238E27FC236}">
                <a16:creationId xmlns:a16="http://schemas.microsoft.com/office/drawing/2014/main" id="{56763F7F-D8C0-4AC6-96D0-C445984C5CB1}"/>
              </a:ext>
            </a:extLst>
          </p:cNvPr>
          <p:cNvSpPr>
            <a:spLocks noGrp="1"/>
          </p:cNvSpPr>
          <p:nvPr>
            <p:ph type="dt" sz="half" idx="2"/>
          </p:nvPr>
        </p:nvSpPr>
        <p:spPr>
          <a:xfrm rot="5400000">
            <a:off x="10595991" y="5074920"/>
            <a:ext cx="2647667" cy="365125"/>
          </a:xfrm>
          <a:prstGeom prst="rect">
            <a:avLst/>
          </a:prstGeom>
        </p:spPr>
        <p:txBody>
          <a:bodyPr rtlCol="0" anchor="ctr"/>
          <a:lstStyle>
            <a:lvl1pPr>
              <a:defRPr lang="tr-TR" sz="900" spc="400" baseline="0">
                <a:solidFill>
                  <a:schemeClr val="bg1"/>
                </a:solidFill>
                <a:latin typeface="Century Gothic" panose="020B0502020202020204" pitchFamily="34" charset="0"/>
              </a:defRPr>
            </a:lvl1pPr>
          </a:lstStyle>
          <a:p>
            <a:pPr>
              <a:defRPr lang="tr-TR"/>
            </a:pPr>
            <a:r>
              <a:rPr lang="tr-TR" cap="all" dirty="0"/>
              <a:t>21 Mayıs 20xx</a:t>
            </a:r>
          </a:p>
        </p:txBody>
      </p:sp>
    </p:spTree>
    <p:extLst>
      <p:ext uri="{BB962C8B-B14F-4D97-AF65-F5344CB8AC3E}">
        <p14:creationId xmlns:p14="http://schemas.microsoft.com/office/powerpoint/2010/main" val="42507060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dirty="0"/>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1/15/2024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17223367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Özet">
    <p:spTree>
      <p:nvGrpSpPr>
        <p:cNvPr id="1" name=""/>
        <p:cNvGrpSpPr/>
        <p:nvPr/>
      </p:nvGrpSpPr>
      <p:grpSpPr>
        <a:xfrm>
          <a:off x="0" y="0"/>
          <a:ext cx="0" cy="0"/>
          <a:chOff x="0" y="0"/>
          <a:chExt cx="0" cy="0"/>
        </a:xfrm>
      </p:grpSpPr>
      <p:pic>
        <p:nvPicPr>
          <p:cNvPr id="19" name="Grafik 18">
            <a:extLst>
              <a:ext uri="{FF2B5EF4-FFF2-40B4-BE49-F238E27FC236}">
                <a16:creationId xmlns:a16="http://schemas.microsoft.com/office/drawing/2014/main" id="{03BA4599-9856-44E7-A2B6-2354614AF73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Başlık 1">
            <a:extLst>
              <a:ext uri="{FF2B5EF4-FFF2-40B4-BE49-F238E27FC236}">
                <a16:creationId xmlns:a16="http://schemas.microsoft.com/office/drawing/2014/main" id="{DA7B14DA-64F0-4FA7-9A51-F4DB18154D7E}"/>
              </a:ext>
            </a:extLst>
          </p:cNvPr>
          <p:cNvSpPr>
            <a:spLocks noGrp="1"/>
          </p:cNvSpPr>
          <p:nvPr>
            <p:ph type="title" hasCustomPrompt="1"/>
          </p:nvPr>
        </p:nvSpPr>
        <p:spPr>
          <a:xfrm>
            <a:off x="5679441" y="1259911"/>
            <a:ext cx="5124189" cy="492302"/>
          </a:xfrm>
          <a:prstGeom prst="rect">
            <a:avLst/>
          </a:prstGeom>
        </p:spPr>
        <p:txBody>
          <a:bodyPr rtlCol="0"/>
          <a:lstStyle>
            <a:lvl1pPr>
              <a:defRPr lang="tr-TR" sz="2800" b="1" cap="all" spc="400" baseline="0">
                <a:solidFill>
                  <a:schemeClr val="accent6"/>
                </a:solidFill>
                <a:latin typeface="Century Gothic" panose="020B0502020202020204" pitchFamily="34" charset="0"/>
              </a:defRPr>
            </a:lvl1pPr>
          </a:lstStyle>
          <a:p>
            <a:pPr rtl="0"/>
            <a:r>
              <a:rPr lang="tr-TR" noProof="0" dirty="0"/>
              <a:t>Başlık eklemek için tıklayın</a:t>
            </a:r>
          </a:p>
        </p:txBody>
      </p:sp>
      <p:sp>
        <p:nvSpPr>
          <p:cNvPr id="17" name="Metin Yer Tutucusu 14">
            <a:extLst>
              <a:ext uri="{FF2B5EF4-FFF2-40B4-BE49-F238E27FC236}">
                <a16:creationId xmlns:a16="http://schemas.microsoft.com/office/drawing/2014/main" id="{DC4C8188-3DF6-4730-A43A-B789F03449DA}"/>
              </a:ext>
            </a:extLst>
          </p:cNvPr>
          <p:cNvSpPr>
            <a:spLocks noGrp="1"/>
          </p:cNvSpPr>
          <p:nvPr>
            <p:ph type="body" sz="quarter" idx="14" hasCustomPrompt="1"/>
          </p:nvPr>
        </p:nvSpPr>
        <p:spPr>
          <a:xfrm>
            <a:off x="5679441" y="1752212"/>
            <a:ext cx="4856479" cy="2413388"/>
          </a:xfrm>
          <a:prstGeom prst="rect">
            <a:avLst/>
          </a:prstGeom>
        </p:spPr>
        <p:txBody>
          <a:bodyPr rtlCol="0"/>
          <a:lstStyle>
            <a:lvl1pPr marL="0" indent="0">
              <a:lnSpc>
                <a:spcPct val="150000"/>
              </a:lnSpc>
              <a:spcBef>
                <a:spcPts val="0"/>
              </a:spcBef>
              <a:buNone/>
              <a:defRPr lang="tr-TR" sz="1400" cap="none" spc="0" baseline="0">
                <a:solidFill>
                  <a:schemeClr val="bg1"/>
                </a:solidFill>
                <a:latin typeface="Calibri Light" panose="020F0302020204030204" pitchFamily="34" charset="0"/>
                <a:cs typeface="+mn-cs"/>
              </a:defRPr>
            </a:lvl1pPr>
          </a:lstStyle>
          <a:p>
            <a:pPr lvl="0" rtl="0"/>
            <a:r>
              <a:rPr lang="tr-TR" noProof="0" dirty="0"/>
              <a:t>Metin eklemek için tıklayın</a:t>
            </a:r>
          </a:p>
        </p:txBody>
      </p:sp>
      <p:sp>
        <p:nvSpPr>
          <p:cNvPr id="13" name="Alt Bilgi Yer Tutucusu 15">
            <a:extLst>
              <a:ext uri="{FF2B5EF4-FFF2-40B4-BE49-F238E27FC236}">
                <a16:creationId xmlns:a16="http://schemas.microsoft.com/office/drawing/2014/main" id="{E06D1BDE-6908-49BA-9900-53DFFF4B1E1B}"/>
              </a:ext>
            </a:extLst>
          </p:cNvPr>
          <p:cNvSpPr>
            <a:spLocks noGrp="1"/>
          </p:cNvSpPr>
          <p:nvPr>
            <p:ph type="ftr" sz="quarter" idx="3"/>
          </p:nvPr>
        </p:nvSpPr>
        <p:spPr>
          <a:xfrm rot="5400000">
            <a:off x="10541127" y="1408176"/>
            <a:ext cx="2770499" cy="365125"/>
          </a:xfrm>
          <a:prstGeom prst="rect">
            <a:avLst/>
          </a:prstGeom>
        </p:spPr>
        <p:txBody>
          <a:bodyPr rtlCol="0" anchor="ctr"/>
          <a:lstStyle>
            <a:lvl1pPr algn="r">
              <a:defRPr lang="tr-TR" sz="900" cap="all" spc="400" baseline="0">
                <a:solidFill>
                  <a:schemeClr val="bg1"/>
                </a:solidFill>
                <a:latin typeface="Century Gothic" panose="020B0502020202020204" pitchFamily="34" charset="0"/>
              </a:defRPr>
            </a:lvl1pPr>
          </a:lstStyle>
          <a:p>
            <a:r>
              <a:rPr lang="tr-TR" dirty="0"/>
              <a:t>SUNU BAŞLIĞI</a:t>
            </a:r>
          </a:p>
        </p:txBody>
      </p:sp>
      <p:sp>
        <p:nvSpPr>
          <p:cNvPr id="14" name="Slayt Numarası Yer Tutucusu 16">
            <a:extLst>
              <a:ext uri="{FF2B5EF4-FFF2-40B4-BE49-F238E27FC236}">
                <a16:creationId xmlns:a16="http://schemas.microsoft.com/office/drawing/2014/main" id="{1C3470F5-DE33-49A4-AE82-D8EA10A4FC5F}"/>
              </a:ext>
            </a:extLst>
          </p:cNvPr>
          <p:cNvSpPr>
            <a:spLocks noGrp="1"/>
          </p:cNvSpPr>
          <p:nvPr>
            <p:ph type="sldNum" sz="quarter" idx="4"/>
          </p:nvPr>
        </p:nvSpPr>
        <p:spPr>
          <a:xfrm>
            <a:off x="11519019" y="3164804"/>
            <a:ext cx="545911" cy="580029"/>
          </a:xfrm>
          <a:prstGeom prst="rect">
            <a:avLst/>
          </a:prstGeom>
        </p:spPr>
        <p:txBody>
          <a:bodyPr rtlCol="0" anchor="ctr"/>
          <a:lstStyle>
            <a:lvl1pPr algn="r">
              <a:defRPr lang="tr-TR" sz="1600">
                <a:solidFill>
                  <a:schemeClr val="accent6"/>
                </a:solidFill>
                <a:latin typeface="Calibri Light" panose="020F0302020204030204" pitchFamily="34" charset="0"/>
                <a:cs typeface="+mn-cs"/>
              </a:defRPr>
            </a:lvl1pPr>
          </a:lstStyle>
          <a:p>
            <a:pPr>
              <a:defRPr lang="tr-TR"/>
            </a:pPr>
            <a:fld id="{8D1FC6F8-0BCD-47E9-9C64-690771D9C143}" type="slidenum">
              <a:rPr lang="tr-TR" smtClean="0"/>
              <a:pPr>
                <a:defRPr lang="tr-TR"/>
              </a:pPr>
              <a:t>‹#›</a:t>
            </a:fld>
            <a:endParaRPr lang="tr-TR" dirty="0"/>
          </a:p>
        </p:txBody>
      </p:sp>
      <p:sp>
        <p:nvSpPr>
          <p:cNvPr id="15" name="Tarih Yer Tutucusu 14">
            <a:extLst>
              <a:ext uri="{FF2B5EF4-FFF2-40B4-BE49-F238E27FC236}">
                <a16:creationId xmlns:a16="http://schemas.microsoft.com/office/drawing/2014/main" id="{63DCFC99-67D1-468A-8498-B3C1C90B4CF3}"/>
              </a:ext>
            </a:extLst>
          </p:cNvPr>
          <p:cNvSpPr>
            <a:spLocks noGrp="1"/>
          </p:cNvSpPr>
          <p:nvPr>
            <p:ph type="dt" sz="half" idx="2"/>
          </p:nvPr>
        </p:nvSpPr>
        <p:spPr>
          <a:xfrm rot="5400000">
            <a:off x="10595991" y="5074920"/>
            <a:ext cx="2647667" cy="365125"/>
          </a:xfrm>
          <a:prstGeom prst="rect">
            <a:avLst/>
          </a:prstGeom>
        </p:spPr>
        <p:txBody>
          <a:bodyPr rtlCol="0" anchor="ctr"/>
          <a:lstStyle>
            <a:lvl1pPr>
              <a:defRPr lang="tr-TR" sz="900" spc="400" baseline="0">
                <a:solidFill>
                  <a:schemeClr val="bg1"/>
                </a:solidFill>
                <a:latin typeface="Century Gothic" panose="020B0502020202020204" pitchFamily="34" charset="0"/>
              </a:defRPr>
            </a:lvl1pPr>
          </a:lstStyle>
          <a:p>
            <a:pPr>
              <a:defRPr lang="tr-TR"/>
            </a:pPr>
            <a:r>
              <a:rPr lang="tr-TR" cap="all" dirty="0"/>
              <a:t>21 Mayıs 20xx</a:t>
            </a:r>
          </a:p>
        </p:txBody>
      </p:sp>
    </p:spTree>
    <p:extLst>
      <p:ext uri="{BB962C8B-B14F-4D97-AF65-F5344CB8AC3E}">
        <p14:creationId xmlns:p14="http://schemas.microsoft.com/office/powerpoint/2010/main" val="163131423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eşekkürler">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FE551AED-617A-4A51-AA8F-586F3703B7F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2" name="Başlık 1">
            <a:extLst>
              <a:ext uri="{FF2B5EF4-FFF2-40B4-BE49-F238E27FC236}">
                <a16:creationId xmlns:a16="http://schemas.microsoft.com/office/drawing/2014/main" id="{C60DB23A-E569-444D-8607-FD404EECF3BA}"/>
              </a:ext>
            </a:extLst>
          </p:cNvPr>
          <p:cNvSpPr>
            <a:spLocks noGrp="1"/>
          </p:cNvSpPr>
          <p:nvPr>
            <p:ph type="title" hasCustomPrompt="1"/>
          </p:nvPr>
        </p:nvSpPr>
        <p:spPr>
          <a:xfrm>
            <a:off x="1026850" y="563671"/>
            <a:ext cx="4989629" cy="2387771"/>
          </a:xfrm>
          <a:prstGeom prst="rect">
            <a:avLst/>
          </a:prstGeom>
        </p:spPr>
        <p:txBody>
          <a:bodyPr rtlCol="0" anchor="b"/>
          <a:lstStyle>
            <a:lvl1pPr algn="ctr">
              <a:defRPr lang="tr-TR" sz="4800" b="1" cap="all" spc="400" baseline="0">
                <a:solidFill>
                  <a:schemeClr val="accent6"/>
                </a:solidFill>
                <a:latin typeface="Century Gothic" panose="020B0502020202020204" pitchFamily="34" charset="0"/>
              </a:defRPr>
            </a:lvl1pPr>
          </a:lstStyle>
          <a:p>
            <a:pPr rtl="0"/>
            <a:r>
              <a:rPr lang="tr-TR" noProof="0" dirty="0"/>
              <a:t>Başlık eklemek için tıklayın</a:t>
            </a:r>
          </a:p>
        </p:txBody>
      </p:sp>
      <p:sp>
        <p:nvSpPr>
          <p:cNvPr id="10" name="Metin Yer Tutucusu 13">
            <a:extLst>
              <a:ext uri="{FF2B5EF4-FFF2-40B4-BE49-F238E27FC236}">
                <a16:creationId xmlns:a16="http://schemas.microsoft.com/office/drawing/2014/main" id="{72B0D3D1-FC7B-43D5-B514-082D63A90ED1}"/>
              </a:ext>
            </a:extLst>
          </p:cNvPr>
          <p:cNvSpPr>
            <a:spLocks noGrp="1"/>
          </p:cNvSpPr>
          <p:nvPr>
            <p:ph type="body" sz="quarter" idx="12" hasCustomPrompt="1"/>
          </p:nvPr>
        </p:nvSpPr>
        <p:spPr>
          <a:xfrm>
            <a:off x="1026852" y="3531676"/>
            <a:ext cx="4989628" cy="1756576"/>
          </a:xfrm>
          <a:prstGeom prst="rect">
            <a:avLst/>
          </a:prstGeom>
        </p:spPr>
        <p:txBody>
          <a:bodyPr rtlCol="0">
            <a:normAutofit/>
          </a:bodyPr>
          <a:lstStyle>
            <a:lvl1pPr marL="0" indent="0" algn="ctr">
              <a:lnSpc>
                <a:spcPct val="150000"/>
              </a:lnSpc>
              <a:spcBef>
                <a:spcPts val="0"/>
              </a:spcBef>
              <a:buNone/>
              <a:defRPr lang="tr-TR" sz="1800" i="0">
                <a:solidFill>
                  <a:schemeClr val="bg1"/>
                </a:solidFill>
                <a:latin typeface="Calibri Light" panose="020F0302020204030204" pitchFamily="34" charset="0"/>
              </a:defRPr>
            </a:lvl1pPr>
          </a:lstStyle>
          <a:p>
            <a:pPr lvl="0" rtl="0"/>
            <a:r>
              <a:rPr lang="tr-TR" noProof="0" dirty="0"/>
              <a:t>Alt başlık eklemek için tıklayın</a:t>
            </a:r>
          </a:p>
        </p:txBody>
      </p:sp>
      <p:sp>
        <p:nvSpPr>
          <p:cNvPr id="12" name="Alt Bilgi Yer Tutucusu 15">
            <a:extLst>
              <a:ext uri="{FF2B5EF4-FFF2-40B4-BE49-F238E27FC236}">
                <a16:creationId xmlns:a16="http://schemas.microsoft.com/office/drawing/2014/main" id="{CC2E4653-FDDE-4AC5-A23D-4269479ADCAE}"/>
              </a:ext>
            </a:extLst>
          </p:cNvPr>
          <p:cNvSpPr>
            <a:spLocks noGrp="1"/>
          </p:cNvSpPr>
          <p:nvPr>
            <p:ph type="ftr" sz="quarter" idx="3"/>
          </p:nvPr>
        </p:nvSpPr>
        <p:spPr>
          <a:xfrm rot="5400000">
            <a:off x="10541127" y="1408176"/>
            <a:ext cx="2770499" cy="365125"/>
          </a:xfrm>
          <a:prstGeom prst="rect">
            <a:avLst/>
          </a:prstGeom>
        </p:spPr>
        <p:txBody>
          <a:bodyPr rtlCol="0" anchor="ctr"/>
          <a:lstStyle>
            <a:lvl1pPr algn="r">
              <a:defRPr lang="tr-TR" sz="900" cap="all" spc="400" baseline="0">
                <a:solidFill>
                  <a:schemeClr val="bg1"/>
                </a:solidFill>
                <a:effectLst>
                  <a:outerShdw blurRad="38100" dist="38100" dir="2700000" algn="tl">
                    <a:srgbClr val="000000">
                      <a:alpha val="43137"/>
                    </a:srgbClr>
                  </a:outerShdw>
                </a:effectLst>
                <a:latin typeface="Century Gothic" panose="020B0502020202020204" pitchFamily="34" charset="0"/>
              </a:defRPr>
            </a:lvl1pPr>
          </a:lstStyle>
          <a:p>
            <a:r>
              <a:rPr lang="tr-TR" dirty="0"/>
              <a:t>SUNU BAŞLIĞI</a:t>
            </a:r>
          </a:p>
        </p:txBody>
      </p:sp>
      <p:sp>
        <p:nvSpPr>
          <p:cNvPr id="13" name="Slayt Numarası Yer Tutucusu 16">
            <a:extLst>
              <a:ext uri="{FF2B5EF4-FFF2-40B4-BE49-F238E27FC236}">
                <a16:creationId xmlns:a16="http://schemas.microsoft.com/office/drawing/2014/main" id="{C3F5CE00-2FB1-4930-8D2C-DB4DFDB2FD40}"/>
              </a:ext>
            </a:extLst>
          </p:cNvPr>
          <p:cNvSpPr>
            <a:spLocks noGrp="1"/>
          </p:cNvSpPr>
          <p:nvPr>
            <p:ph type="sldNum" sz="quarter" idx="4"/>
          </p:nvPr>
        </p:nvSpPr>
        <p:spPr>
          <a:xfrm>
            <a:off x="11519019" y="3164804"/>
            <a:ext cx="545911" cy="580029"/>
          </a:xfrm>
          <a:prstGeom prst="rect">
            <a:avLst/>
          </a:prstGeom>
        </p:spPr>
        <p:txBody>
          <a:bodyPr rtlCol="0" anchor="ctr"/>
          <a:lstStyle>
            <a:lvl1pPr algn="r">
              <a:defRPr lang="tr-TR" sz="1600">
                <a:solidFill>
                  <a:schemeClr val="accent6"/>
                </a:solidFill>
                <a:effectLst>
                  <a:outerShdw blurRad="38100" dist="38100" dir="2700000" algn="tl">
                    <a:srgbClr val="000000">
                      <a:alpha val="43137"/>
                    </a:srgbClr>
                  </a:outerShdw>
                </a:effectLst>
                <a:latin typeface="Calibri Light" panose="020F0302020204030204" pitchFamily="34" charset="0"/>
                <a:cs typeface="+mn-cs"/>
              </a:defRPr>
            </a:lvl1pPr>
          </a:lstStyle>
          <a:p>
            <a:pPr>
              <a:defRPr lang="tr-TR"/>
            </a:pPr>
            <a:fld id="{8D1FC6F8-0BCD-47E9-9C64-690771D9C143}" type="slidenum">
              <a:rPr lang="tr-TR" smtClean="0"/>
              <a:pPr>
                <a:defRPr lang="tr-TR"/>
              </a:pPr>
              <a:t>‹#›</a:t>
            </a:fld>
            <a:endParaRPr lang="tr-TR" dirty="0"/>
          </a:p>
        </p:txBody>
      </p:sp>
      <p:sp>
        <p:nvSpPr>
          <p:cNvPr id="14" name="Tarih Yer Tutucusu 14">
            <a:extLst>
              <a:ext uri="{FF2B5EF4-FFF2-40B4-BE49-F238E27FC236}">
                <a16:creationId xmlns:a16="http://schemas.microsoft.com/office/drawing/2014/main" id="{2CEBC169-C2E2-4153-8A08-6B982C0D542B}"/>
              </a:ext>
            </a:extLst>
          </p:cNvPr>
          <p:cNvSpPr>
            <a:spLocks noGrp="1"/>
          </p:cNvSpPr>
          <p:nvPr>
            <p:ph type="dt" sz="half" idx="2"/>
          </p:nvPr>
        </p:nvSpPr>
        <p:spPr>
          <a:xfrm rot="5400000">
            <a:off x="10595991" y="5074920"/>
            <a:ext cx="2647667" cy="365125"/>
          </a:xfrm>
          <a:prstGeom prst="rect">
            <a:avLst/>
          </a:prstGeom>
        </p:spPr>
        <p:txBody>
          <a:bodyPr rtlCol="0" anchor="ctr"/>
          <a:lstStyle>
            <a:lvl1pPr>
              <a:defRPr lang="tr-TR" sz="900" spc="400" baseline="0">
                <a:solidFill>
                  <a:schemeClr val="bg1"/>
                </a:solidFill>
                <a:effectLst>
                  <a:outerShdw blurRad="38100" dist="38100" dir="2700000" algn="tl">
                    <a:srgbClr val="000000">
                      <a:alpha val="43137"/>
                    </a:srgbClr>
                  </a:outerShdw>
                </a:effectLst>
                <a:latin typeface="Century Gothic" panose="020B0502020202020204" pitchFamily="34" charset="0"/>
              </a:defRPr>
            </a:lvl1pPr>
          </a:lstStyle>
          <a:p>
            <a:pPr>
              <a:defRPr lang="tr-TR"/>
            </a:pPr>
            <a:r>
              <a:rPr lang="tr-TR" cap="all" dirty="0"/>
              <a:t>21 Mayıs 20xx</a:t>
            </a:r>
          </a:p>
        </p:txBody>
      </p:sp>
    </p:spTree>
    <p:extLst>
      <p:ext uri="{BB962C8B-B14F-4D97-AF65-F5344CB8AC3E}">
        <p14:creationId xmlns:p14="http://schemas.microsoft.com/office/powerpoint/2010/main" val="24484581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C764DE79-268F-4C1A-8933-263129D2AF90}" type="datetimeFigureOut">
              <a:rPr lang="en-US" dirty="0"/>
              <a:t>1/15/2024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1443807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dirty="0"/>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C764DE79-268F-4C1A-8933-263129D2AF90}" type="datetimeFigureOut">
              <a:rPr lang="en-US" dirty="0"/>
              <a:t>1/15/2024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9678404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C764DE79-268F-4C1A-8933-263129D2AF90}" type="datetimeFigureOut">
              <a:rPr lang="en-US" dirty="0"/>
              <a:t>1/15/2024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1114442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1/15/2024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9862076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dirty="0"/>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1/15/2024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6443649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dirty="0"/>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1/15/2024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2708946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1/15/2024</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dirty="0"/>
          </a:p>
        </p:txBody>
      </p:sp>
    </p:spTree>
    <p:extLst>
      <p:ext uri="{BB962C8B-B14F-4D97-AF65-F5344CB8AC3E}">
        <p14:creationId xmlns:p14="http://schemas.microsoft.com/office/powerpoint/2010/main" val="2356268272"/>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 id="2147483748" r:id="rId14"/>
    <p:sldLayoutId id="2147483749" r:id="rId15"/>
    <p:sldLayoutId id="2147483750" r:id="rId16"/>
    <p:sldLayoutId id="2147483751" r:id="rId17"/>
    <p:sldLayoutId id="2147483752" r:id="rId18"/>
    <p:sldLayoutId id="2147483753" r:id="rId19"/>
    <p:sldLayoutId id="2147483754" r:id="rId20"/>
    <p:sldLayoutId id="2147483755" r:id="rId21"/>
    <p:sldLayoutId id="2147483756" r:id="rId22"/>
    <p:sldLayoutId id="2147483757" r:id="rId23"/>
    <p:sldLayoutId id="2147483758" r:id="rId24"/>
    <p:sldLayoutId id="2147483759" r:id="rId25"/>
    <p:sldLayoutId id="2147483760" r:id="rId26"/>
    <p:sldLayoutId id="2147483761" r:id="rId27"/>
    <p:sldLayoutId id="2147483762" r:id="rId28"/>
    <p:sldLayoutId id="2147483763" r:id="rId29"/>
    <p:sldLayoutId id="2147483764" r:id="rId30"/>
    <p:sldLayoutId id="2147483765" r:id="rId3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9.xml"/><Relationship Id="rId1" Type="http://schemas.openxmlformats.org/officeDocument/2006/relationships/slideLayout" Target="../slideLayouts/slideLayout31.xml"/></Relationships>
</file>

<file path=ppt/slides/_rels/slide1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0.xml"/><Relationship Id="rId1" Type="http://schemas.openxmlformats.org/officeDocument/2006/relationships/slideLayout" Target="../slideLayouts/slideLayout31.xml"/></Relationships>
</file>

<file path=ppt/slides/_rels/slide2.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xml"/><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xml"/><Relationship Id="rId1" Type="http://schemas.openxmlformats.org/officeDocument/2006/relationships/slideLayout" Target="../slideLayouts/slideLayout26.xml"/></Relationships>
</file>

<file path=ppt/slides/_rels/slide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6.xml"/></Relationships>
</file>

<file path=ppt/slides/_rels/slide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xml"/><Relationship Id="rId1" Type="http://schemas.openxmlformats.org/officeDocument/2006/relationships/slideLayout" Target="../slideLayouts/slideLayout30.xml"/></Relationships>
</file>

<file path=ppt/slides/_rels/slide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8.xml"/><Relationship Id="rId1" Type="http://schemas.openxmlformats.org/officeDocument/2006/relationships/slideLayout" Target="../slideLayouts/slideLayout3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7">
            <a:extLst>
              <a:ext uri="{FF2B5EF4-FFF2-40B4-BE49-F238E27FC236}">
                <a16:creationId xmlns:a16="http://schemas.microsoft.com/office/drawing/2014/main" id="{9B7AD9F6-8CE7-4299-8FC6-328F4DCD3F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Başlık 9">
            <a:extLst>
              <a:ext uri="{FF2B5EF4-FFF2-40B4-BE49-F238E27FC236}">
                <a16:creationId xmlns:a16="http://schemas.microsoft.com/office/drawing/2014/main" id="{01C44412-AA84-403C-A202-EAB7F3C81B03}"/>
              </a:ext>
            </a:extLst>
          </p:cNvPr>
          <p:cNvSpPr>
            <a:spLocks noGrp="1"/>
          </p:cNvSpPr>
          <p:nvPr>
            <p:ph type="title"/>
          </p:nvPr>
        </p:nvSpPr>
        <p:spPr>
          <a:xfrm>
            <a:off x="5297762" y="640080"/>
            <a:ext cx="6251110" cy="3566160"/>
          </a:xfrm>
        </p:spPr>
        <p:txBody>
          <a:bodyPr vert="horz" lIns="91440" tIns="45720" rIns="91440" bIns="45720" rtlCol="0" anchor="b">
            <a:normAutofit/>
          </a:bodyPr>
          <a:lstStyle>
            <a:defPPr>
              <a:defRPr lang="tr-TR"/>
            </a:defPPr>
          </a:lstStyle>
          <a:p>
            <a:r>
              <a:rPr lang="en-US" sz="5400">
                <a:solidFill>
                  <a:schemeClr val="tx1"/>
                </a:solidFill>
                <a:latin typeface="+mj-lt"/>
              </a:rPr>
              <a:t>Personal Voıce assıstant (ADA) </a:t>
            </a:r>
          </a:p>
        </p:txBody>
      </p:sp>
      <p:sp>
        <p:nvSpPr>
          <p:cNvPr id="13" name="Metin Yer Tutucusu 12">
            <a:extLst>
              <a:ext uri="{FF2B5EF4-FFF2-40B4-BE49-F238E27FC236}">
                <a16:creationId xmlns:a16="http://schemas.microsoft.com/office/drawing/2014/main" id="{88D1462E-973D-4427-A664-EF751DF59796}"/>
              </a:ext>
            </a:extLst>
          </p:cNvPr>
          <p:cNvSpPr>
            <a:spLocks noGrp="1"/>
          </p:cNvSpPr>
          <p:nvPr>
            <p:ph type="body" sz="quarter" idx="12"/>
          </p:nvPr>
        </p:nvSpPr>
        <p:spPr>
          <a:xfrm>
            <a:off x="5297760" y="4636008"/>
            <a:ext cx="6251111" cy="1572768"/>
          </a:xfrm>
        </p:spPr>
        <p:txBody>
          <a:bodyPr vert="horz" lIns="91440" tIns="45720" rIns="91440" bIns="45720" rtlCol="0">
            <a:normAutofit/>
          </a:bodyPr>
          <a:lstStyle>
            <a:defPPr>
              <a:defRPr lang="tr-TR"/>
            </a:defPPr>
          </a:lstStyle>
          <a:p>
            <a:r>
              <a:rPr lang="en-US" sz="2400">
                <a:solidFill>
                  <a:schemeClr val="tx1"/>
                </a:solidFill>
                <a:latin typeface="+mn-lt"/>
              </a:rPr>
              <a:t>​</a:t>
            </a:r>
          </a:p>
        </p:txBody>
      </p:sp>
      <p:pic>
        <p:nvPicPr>
          <p:cNvPr id="2" name="Resim 1" descr="kostüm tasarımı, insan yüzü, resim, kadın içeren bir resim&#10;&#10;Açıklama otomatik olarak oluşturuldu">
            <a:extLst>
              <a:ext uri="{FF2B5EF4-FFF2-40B4-BE49-F238E27FC236}">
                <a16:creationId xmlns:a16="http://schemas.microsoft.com/office/drawing/2014/main" id="{A967B7FA-9828-18D6-F1E0-0EFC9EF52B5B}"/>
              </a:ext>
            </a:extLst>
          </p:cNvPr>
          <p:cNvPicPr>
            <a:picLocks noChangeAspect="1"/>
          </p:cNvPicPr>
          <p:nvPr/>
        </p:nvPicPr>
        <p:blipFill rotWithShape="1">
          <a:blip r:embed="rId3"/>
          <a:srcRect l="1683" r="603"/>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a:scene3d>
            <a:camera prst="perspectiveFront" fov="5400000"/>
            <a:lightRig rig="threePt" dir="t">
              <a:rot lat="0" lon="0" rev="2100000"/>
            </a:lightRig>
          </a:scene3d>
          <a:sp3d extrusionH="25400">
            <a:bevelT w="304800" h="152400" prst="hardEdge"/>
            <a:extrusionClr>
              <a:srgbClr val="000000"/>
            </a:extrusionClr>
          </a:sp3d>
        </p:spPr>
      </p:pic>
      <p:sp>
        <p:nvSpPr>
          <p:cNvPr id="16" name="sketchy line">
            <a:extLst>
              <a:ext uri="{FF2B5EF4-FFF2-40B4-BE49-F238E27FC236}">
                <a16:creationId xmlns:a16="http://schemas.microsoft.com/office/drawing/2014/main" id="{F49775AF-8896-43EE-92C6-83497D6DC5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2862" y="4409267"/>
            <a:ext cx="4243589" cy="18288"/>
          </a:xfrm>
          <a:custGeom>
            <a:avLst/>
            <a:gdLst>
              <a:gd name="connsiteX0" fmla="*/ 0 w 4243589"/>
              <a:gd name="connsiteY0" fmla="*/ 0 h 18288"/>
              <a:gd name="connsiteX1" fmla="*/ 563791 w 4243589"/>
              <a:gd name="connsiteY1" fmla="*/ 0 h 18288"/>
              <a:gd name="connsiteX2" fmla="*/ 1042710 w 4243589"/>
              <a:gd name="connsiteY2" fmla="*/ 0 h 18288"/>
              <a:gd name="connsiteX3" fmla="*/ 1564066 w 4243589"/>
              <a:gd name="connsiteY3" fmla="*/ 0 h 18288"/>
              <a:gd name="connsiteX4" fmla="*/ 2212729 w 4243589"/>
              <a:gd name="connsiteY4" fmla="*/ 0 h 18288"/>
              <a:gd name="connsiteX5" fmla="*/ 2776520 w 4243589"/>
              <a:gd name="connsiteY5" fmla="*/ 0 h 18288"/>
              <a:gd name="connsiteX6" fmla="*/ 3297875 w 4243589"/>
              <a:gd name="connsiteY6" fmla="*/ 0 h 18288"/>
              <a:gd name="connsiteX7" fmla="*/ 4243589 w 4243589"/>
              <a:gd name="connsiteY7" fmla="*/ 0 h 18288"/>
              <a:gd name="connsiteX8" fmla="*/ 4243589 w 4243589"/>
              <a:gd name="connsiteY8" fmla="*/ 18288 h 18288"/>
              <a:gd name="connsiteX9" fmla="*/ 3637362 w 4243589"/>
              <a:gd name="connsiteY9" fmla="*/ 18288 h 18288"/>
              <a:gd name="connsiteX10" fmla="*/ 3116007 w 4243589"/>
              <a:gd name="connsiteY10" fmla="*/ 18288 h 18288"/>
              <a:gd name="connsiteX11" fmla="*/ 2424908 w 4243589"/>
              <a:gd name="connsiteY11" fmla="*/ 18288 h 18288"/>
              <a:gd name="connsiteX12" fmla="*/ 1861117 w 4243589"/>
              <a:gd name="connsiteY12" fmla="*/ 18288 h 18288"/>
              <a:gd name="connsiteX13" fmla="*/ 1382198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3987" y="7429"/>
                  <a:pt x="4243569" y="10822"/>
                  <a:pt x="4243589" y="18288"/>
                </a:cubicBezTo>
                <a:cubicBezTo>
                  <a:pt x="4112949" y="-2855"/>
                  <a:pt x="3928037" y="1831"/>
                  <a:pt x="3637362" y="18288"/>
                </a:cubicBezTo>
                <a:cubicBezTo>
                  <a:pt x="3346687" y="34745"/>
                  <a:pt x="3254446" y="26669"/>
                  <a:pt x="3116007" y="18288"/>
                </a:cubicBezTo>
                <a:cubicBezTo>
                  <a:pt x="2977569" y="9907"/>
                  <a:pt x="2620228" y="28873"/>
                  <a:pt x="2424908" y="18288"/>
                </a:cubicBezTo>
                <a:cubicBezTo>
                  <a:pt x="2229588" y="7703"/>
                  <a:pt x="2088287" y="-3854"/>
                  <a:pt x="1861117" y="18288"/>
                </a:cubicBezTo>
                <a:cubicBezTo>
                  <a:pt x="1633947" y="40430"/>
                  <a:pt x="1502447" y="-871"/>
                  <a:pt x="1382198" y="18288"/>
                </a:cubicBezTo>
                <a:cubicBezTo>
                  <a:pt x="1261949" y="37447"/>
                  <a:pt x="1045440" y="28353"/>
                  <a:pt x="733535" y="18288"/>
                </a:cubicBezTo>
                <a:cubicBezTo>
                  <a:pt x="421630" y="8223"/>
                  <a:pt x="341257" y="-18359"/>
                  <a:pt x="0" y="18288"/>
                </a:cubicBezTo>
                <a:cubicBezTo>
                  <a:pt x="-591" y="13205"/>
                  <a:pt x="-663" y="6329"/>
                  <a:pt x="0" y="0"/>
                </a:cubicBezTo>
                <a:close/>
              </a:path>
              <a:path w="4243589" h="18288"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2703" y="5429"/>
                  <a:pt x="4244410" y="14046"/>
                  <a:pt x="4243589" y="18288"/>
                </a:cubicBezTo>
                <a:cubicBezTo>
                  <a:pt x="4130424" y="-1240"/>
                  <a:pt x="3932803" y="42249"/>
                  <a:pt x="3722234" y="18288"/>
                </a:cubicBezTo>
                <a:cubicBezTo>
                  <a:pt x="3511665" y="-5673"/>
                  <a:pt x="3269903" y="45994"/>
                  <a:pt x="3116007" y="18288"/>
                </a:cubicBezTo>
                <a:cubicBezTo>
                  <a:pt x="2962111" y="-9418"/>
                  <a:pt x="2744280" y="23224"/>
                  <a:pt x="2509780" y="18288"/>
                </a:cubicBezTo>
                <a:cubicBezTo>
                  <a:pt x="2275280" y="13352"/>
                  <a:pt x="2066059" y="43664"/>
                  <a:pt x="1945989" y="18288"/>
                </a:cubicBezTo>
                <a:cubicBezTo>
                  <a:pt x="1825919" y="-7088"/>
                  <a:pt x="1407329" y="12616"/>
                  <a:pt x="1254890" y="18288"/>
                </a:cubicBezTo>
                <a:cubicBezTo>
                  <a:pt x="1102451" y="23960"/>
                  <a:pt x="837950" y="31673"/>
                  <a:pt x="563791" y="18288"/>
                </a:cubicBezTo>
                <a:cubicBezTo>
                  <a:pt x="289632" y="4903"/>
                  <a:pt x="132768" y="7105"/>
                  <a:pt x="0" y="18288"/>
                </a:cubicBezTo>
                <a:cubicBezTo>
                  <a:pt x="668" y="13665"/>
                  <a:pt x="578" y="5675"/>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414330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459AABA-7838-E95D-9024-6C08076B2336}"/>
            </a:ext>
          </a:extLst>
        </p:cNvPr>
        <p:cNvGrpSpPr/>
        <p:nvPr/>
      </p:nvGrpSpPr>
      <p:grpSpPr>
        <a:xfrm>
          <a:off x="0" y="0"/>
          <a:ext cx="0" cy="0"/>
          <a:chOff x="0" y="0"/>
          <a:chExt cx="0" cy="0"/>
        </a:xfrm>
      </p:grpSpPr>
      <p:sp useBgFill="1">
        <p:nvSpPr>
          <p:cNvPr id="52" name="Rectangle 51">
            <a:extLst>
              <a:ext uri="{FF2B5EF4-FFF2-40B4-BE49-F238E27FC236}">
                <a16:creationId xmlns:a16="http://schemas.microsoft.com/office/drawing/2014/main" id="{BCED4D40-4B67-4331-AC48-79B82B4A47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Başlık 18">
            <a:extLst>
              <a:ext uri="{FF2B5EF4-FFF2-40B4-BE49-F238E27FC236}">
                <a16:creationId xmlns:a16="http://schemas.microsoft.com/office/drawing/2014/main" id="{82FB39D9-325C-6966-7FEA-AF3E654DF072}"/>
              </a:ext>
            </a:extLst>
          </p:cNvPr>
          <p:cNvSpPr>
            <a:spLocks noGrp="1"/>
          </p:cNvSpPr>
          <p:nvPr>
            <p:ph type="title"/>
          </p:nvPr>
        </p:nvSpPr>
        <p:spPr>
          <a:xfrm>
            <a:off x="638881" y="417576"/>
            <a:ext cx="10909640" cy="940476"/>
          </a:xfrm>
        </p:spPr>
        <p:txBody>
          <a:bodyPr vert="horz" lIns="91440" tIns="45720" rIns="91440" bIns="45720" rtlCol="0" anchor="ctr">
            <a:normAutofit fontScale="90000"/>
          </a:bodyPr>
          <a:lstStyle>
            <a:defPPr>
              <a:defRPr lang="tr-TR"/>
            </a:defPPr>
          </a:lstStyle>
          <a:p>
            <a:r>
              <a:rPr lang="en-US" sz="6600" dirty="0">
                <a:solidFill>
                  <a:schemeClr val="tx1"/>
                </a:solidFill>
                <a:latin typeface="+mj-lt"/>
              </a:rPr>
              <a:t>Play music</a:t>
            </a:r>
            <a:endParaRPr lang="en-US" sz="6600" kern="1200" dirty="0">
              <a:solidFill>
                <a:schemeClr val="tx1"/>
              </a:solidFill>
              <a:latin typeface="+mj-lt"/>
              <a:cs typeface="Calibri Light"/>
            </a:endParaRPr>
          </a:p>
        </p:txBody>
      </p:sp>
      <p:sp>
        <p:nvSpPr>
          <p:cNvPr id="4" name="Metin Yer Tutucusu 3">
            <a:extLst>
              <a:ext uri="{FF2B5EF4-FFF2-40B4-BE49-F238E27FC236}">
                <a16:creationId xmlns:a16="http://schemas.microsoft.com/office/drawing/2014/main" id="{56A3859F-5D4D-3EEA-4545-520661114E0A}"/>
              </a:ext>
            </a:extLst>
          </p:cNvPr>
          <p:cNvSpPr>
            <a:spLocks noGrp="1"/>
          </p:cNvSpPr>
          <p:nvPr>
            <p:ph type="body" sz="quarter" idx="12"/>
          </p:nvPr>
        </p:nvSpPr>
        <p:spPr>
          <a:xfrm>
            <a:off x="638881" y="1809541"/>
            <a:ext cx="10909643" cy="687406"/>
          </a:xfrm>
        </p:spPr>
        <p:txBody>
          <a:bodyPr vert="horz" lIns="91440" tIns="45720" rIns="91440" bIns="45720" rtlCol="0" anchor="ctr">
            <a:normAutofit/>
          </a:bodyPr>
          <a:lstStyle/>
          <a:p>
            <a:pPr>
              <a:lnSpc>
                <a:spcPct val="90000"/>
              </a:lnSpc>
              <a:spcBef>
                <a:spcPts val="1000"/>
              </a:spcBef>
            </a:pPr>
            <a:r>
              <a:rPr lang="en-US" sz="2400" dirty="0">
                <a:solidFill>
                  <a:schemeClr val="tx1"/>
                </a:solidFill>
                <a:latin typeface="Calibri Light"/>
                <a:cs typeface="Calibri Light"/>
              </a:rPr>
              <a:t>When you say play music or play song, it plays the music you want.</a:t>
            </a:r>
            <a:endParaRPr lang="tr-TR" dirty="0">
              <a:solidFill>
                <a:schemeClr val="tx1"/>
              </a:solidFill>
              <a:cs typeface="Calibri Light"/>
            </a:endParaRPr>
          </a:p>
        </p:txBody>
      </p:sp>
      <p:sp>
        <p:nvSpPr>
          <p:cNvPr id="54" name="sketch line">
            <a:extLst>
              <a:ext uri="{FF2B5EF4-FFF2-40B4-BE49-F238E27FC236}">
                <a16:creationId xmlns:a16="http://schemas.microsoft.com/office/drawing/2014/main" id="{670CEDEF-4F34-412E-84EE-329C1E93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1733454"/>
            <a:ext cx="4572000" cy="18288"/>
          </a:xfrm>
          <a:custGeom>
            <a:avLst/>
            <a:gdLst>
              <a:gd name="connsiteX0" fmla="*/ 0 w 4572000"/>
              <a:gd name="connsiteY0" fmla="*/ 0 h 18288"/>
              <a:gd name="connsiteX1" fmla="*/ 515983 w 4572000"/>
              <a:gd name="connsiteY1" fmla="*/ 0 h 18288"/>
              <a:gd name="connsiteX2" fmla="*/ 1031966 w 4572000"/>
              <a:gd name="connsiteY2" fmla="*/ 0 h 18288"/>
              <a:gd name="connsiteX3" fmla="*/ 1639389 w 4572000"/>
              <a:gd name="connsiteY3" fmla="*/ 0 h 18288"/>
              <a:gd name="connsiteX4" fmla="*/ 2383971 w 4572000"/>
              <a:gd name="connsiteY4" fmla="*/ 0 h 18288"/>
              <a:gd name="connsiteX5" fmla="*/ 2945674 w 4572000"/>
              <a:gd name="connsiteY5" fmla="*/ 0 h 18288"/>
              <a:gd name="connsiteX6" fmla="*/ 3507377 w 4572000"/>
              <a:gd name="connsiteY6" fmla="*/ 0 h 18288"/>
              <a:gd name="connsiteX7" fmla="*/ 4572000 w 4572000"/>
              <a:gd name="connsiteY7" fmla="*/ 0 h 18288"/>
              <a:gd name="connsiteX8" fmla="*/ 4572000 w 4572000"/>
              <a:gd name="connsiteY8" fmla="*/ 18288 h 18288"/>
              <a:gd name="connsiteX9" fmla="*/ 3873137 w 4572000"/>
              <a:gd name="connsiteY9" fmla="*/ 18288 h 18288"/>
              <a:gd name="connsiteX10" fmla="*/ 3311434 w 4572000"/>
              <a:gd name="connsiteY10" fmla="*/ 18288 h 18288"/>
              <a:gd name="connsiteX11" fmla="*/ 2749731 w 4572000"/>
              <a:gd name="connsiteY11" fmla="*/ 18288 h 18288"/>
              <a:gd name="connsiteX12" fmla="*/ 2050869 w 4572000"/>
              <a:gd name="connsiteY12" fmla="*/ 18288 h 18288"/>
              <a:gd name="connsiteX13" fmla="*/ 1306286 w 4572000"/>
              <a:gd name="connsiteY13" fmla="*/ 18288 h 18288"/>
              <a:gd name="connsiteX14" fmla="*/ 790303 w 4572000"/>
              <a:gd name="connsiteY14" fmla="*/ 18288 h 18288"/>
              <a:gd name="connsiteX15" fmla="*/ 0 w 4572000"/>
              <a:gd name="connsiteY15" fmla="*/ 18288 h 18288"/>
              <a:gd name="connsiteX16" fmla="*/ 0 w 45720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18288" fill="none" extrusionOk="0">
                <a:moveTo>
                  <a:pt x="0" y="0"/>
                </a:moveTo>
                <a:cubicBezTo>
                  <a:pt x="105156" y="-20963"/>
                  <a:pt x="340432" y="822"/>
                  <a:pt x="515983" y="0"/>
                </a:cubicBezTo>
                <a:cubicBezTo>
                  <a:pt x="691534" y="-822"/>
                  <a:pt x="850679" y="16479"/>
                  <a:pt x="1031966" y="0"/>
                </a:cubicBezTo>
                <a:cubicBezTo>
                  <a:pt x="1213253" y="-16479"/>
                  <a:pt x="1443646" y="-18730"/>
                  <a:pt x="1639389" y="0"/>
                </a:cubicBezTo>
                <a:cubicBezTo>
                  <a:pt x="1835132" y="18730"/>
                  <a:pt x="2159975" y="18531"/>
                  <a:pt x="2383971" y="0"/>
                </a:cubicBezTo>
                <a:cubicBezTo>
                  <a:pt x="2607967" y="-18531"/>
                  <a:pt x="2719096" y="-12030"/>
                  <a:pt x="2945674" y="0"/>
                </a:cubicBezTo>
                <a:cubicBezTo>
                  <a:pt x="3172252" y="12030"/>
                  <a:pt x="3269167" y="27666"/>
                  <a:pt x="3507377" y="0"/>
                </a:cubicBezTo>
                <a:cubicBezTo>
                  <a:pt x="3745587" y="-27666"/>
                  <a:pt x="4116741" y="18705"/>
                  <a:pt x="4572000" y="0"/>
                </a:cubicBezTo>
                <a:cubicBezTo>
                  <a:pt x="4572895" y="8974"/>
                  <a:pt x="4571454" y="9359"/>
                  <a:pt x="4572000" y="18288"/>
                </a:cubicBezTo>
                <a:cubicBezTo>
                  <a:pt x="4374698" y="3942"/>
                  <a:pt x="4098874" y="-11042"/>
                  <a:pt x="3873137" y="18288"/>
                </a:cubicBezTo>
                <a:cubicBezTo>
                  <a:pt x="3647400" y="47618"/>
                  <a:pt x="3517055" y="5421"/>
                  <a:pt x="3311434" y="18288"/>
                </a:cubicBezTo>
                <a:cubicBezTo>
                  <a:pt x="3105813" y="31155"/>
                  <a:pt x="3025168" y="17856"/>
                  <a:pt x="2749731" y="18288"/>
                </a:cubicBezTo>
                <a:cubicBezTo>
                  <a:pt x="2474294" y="18720"/>
                  <a:pt x="2291766" y="-14168"/>
                  <a:pt x="2050869" y="18288"/>
                </a:cubicBezTo>
                <a:cubicBezTo>
                  <a:pt x="1809972" y="50744"/>
                  <a:pt x="1540276" y="46798"/>
                  <a:pt x="1306286" y="18288"/>
                </a:cubicBezTo>
                <a:cubicBezTo>
                  <a:pt x="1072296" y="-10222"/>
                  <a:pt x="972445" y="19645"/>
                  <a:pt x="790303" y="18288"/>
                </a:cubicBezTo>
                <a:cubicBezTo>
                  <a:pt x="608161" y="16931"/>
                  <a:pt x="200981" y="8241"/>
                  <a:pt x="0" y="18288"/>
                </a:cubicBezTo>
                <a:cubicBezTo>
                  <a:pt x="-229" y="14222"/>
                  <a:pt x="509" y="5816"/>
                  <a:pt x="0" y="0"/>
                </a:cubicBezTo>
                <a:close/>
              </a:path>
              <a:path w="4572000" h="18288" stroke="0" extrusionOk="0">
                <a:moveTo>
                  <a:pt x="0" y="0"/>
                </a:moveTo>
                <a:cubicBezTo>
                  <a:pt x="143285" y="-9565"/>
                  <a:pt x="327959" y="-11498"/>
                  <a:pt x="561703" y="0"/>
                </a:cubicBezTo>
                <a:cubicBezTo>
                  <a:pt x="795447" y="11498"/>
                  <a:pt x="838260" y="18255"/>
                  <a:pt x="1077686" y="0"/>
                </a:cubicBezTo>
                <a:cubicBezTo>
                  <a:pt x="1317112" y="-18255"/>
                  <a:pt x="1437472" y="23514"/>
                  <a:pt x="1639389" y="0"/>
                </a:cubicBezTo>
                <a:cubicBezTo>
                  <a:pt x="1841306" y="-23514"/>
                  <a:pt x="2037142" y="-12551"/>
                  <a:pt x="2292531" y="0"/>
                </a:cubicBezTo>
                <a:cubicBezTo>
                  <a:pt x="2547920" y="12551"/>
                  <a:pt x="2810436" y="-20352"/>
                  <a:pt x="2991394" y="0"/>
                </a:cubicBezTo>
                <a:cubicBezTo>
                  <a:pt x="3172352" y="20352"/>
                  <a:pt x="3530025" y="-13347"/>
                  <a:pt x="3735977" y="0"/>
                </a:cubicBezTo>
                <a:cubicBezTo>
                  <a:pt x="3941929" y="13347"/>
                  <a:pt x="4161497" y="34086"/>
                  <a:pt x="4572000" y="0"/>
                </a:cubicBezTo>
                <a:cubicBezTo>
                  <a:pt x="4571545" y="6162"/>
                  <a:pt x="4571903" y="11775"/>
                  <a:pt x="4572000" y="18288"/>
                </a:cubicBezTo>
                <a:cubicBezTo>
                  <a:pt x="4228040" y="36490"/>
                  <a:pt x="4199736" y="42557"/>
                  <a:pt x="3873137" y="18288"/>
                </a:cubicBezTo>
                <a:cubicBezTo>
                  <a:pt x="3546538" y="-5981"/>
                  <a:pt x="3472124" y="16809"/>
                  <a:pt x="3128554" y="18288"/>
                </a:cubicBezTo>
                <a:cubicBezTo>
                  <a:pt x="2784984" y="19767"/>
                  <a:pt x="2735896" y="-17781"/>
                  <a:pt x="2383971" y="18288"/>
                </a:cubicBezTo>
                <a:cubicBezTo>
                  <a:pt x="2032046" y="54357"/>
                  <a:pt x="2019324" y="2920"/>
                  <a:pt x="1867989" y="18288"/>
                </a:cubicBezTo>
                <a:cubicBezTo>
                  <a:pt x="1716654" y="33656"/>
                  <a:pt x="1418675" y="32575"/>
                  <a:pt x="1169126" y="18288"/>
                </a:cubicBezTo>
                <a:cubicBezTo>
                  <a:pt x="919577" y="4001"/>
                  <a:pt x="798537" y="16165"/>
                  <a:pt x="561703" y="18288"/>
                </a:cubicBezTo>
                <a:cubicBezTo>
                  <a:pt x="324869" y="20411"/>
                  <a:pt x="221395" y="-912"/>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Resim 2" descr="metin, ekran görüntüsü, yazılım içeren bir resim&#10;&#10;Açıklama otomatik olarak oluşturuldu">
            <a:extLst>
              <a:ext uri="{FF2B5EF4-FFF2-40B4-BE49-F238E27FC236}">
                <a16:creationId xmlns:a16="http://schemas.microsoft.com/office/drawing/2014/main" id="{AFB2015B-3696-2537-B0F7-E803B61FED5C}"/>
              </a:ext>
            </a:extLst>
          </p:cNvPr>
          <p:cNvPicPr>
            <a:picLocks noChangeAspect="1"/>
          </p:cNvPicPr>
          <p:nvPr/>
        </p:nvPicPr>
        <p:blipFill>
          <a:blip r:embed="rId3"/>
          <a:stretch>
            <a:fillRect/>
          </a:stretch>
        </p:blipFill>
        <p:spPr>
          <a:xfrm>
            <a:off x="320040" y="3018767"/>
            <a:ext cx="11548872" cy="2331790"/>
          </a:xfrm>
          <a:prstGeom prst="rect">
            <a:avLst/>
          </a:prstGeom>
        </p:spPr>
      </p:pic>
    </p:spTree>
    <p:extLst>
      <p:ext uri="{BB962C8B-B14F-4D97-AF65-F5344CB8AC3E}">
        <p14:creationId xmlns:p14="http://schemas.microsoft.com/office/powerpoint/2010/main" val="16739171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4A15AC8-4CF5-16C0-036A-7CF97B5CA209}"/>
            </a:ext>
          </a:extLst>
        </p:cNvPr>
        <p:cNvGrpSpPr/>
        <p:nvPr/>
      </p:nvGrpSpPr>
      <p:grpSpPr>
        <a:xfrm>
          <a:off x="0" y="0"/>
          <a:ext cx="0" cy="0"/>
          <a:chOff x="0" y="0"/>
          <a:chExt cx="0" cy="0"/>
        </a:xfrm>
      </p:grpSpPr>
      <p:sp useBgFill="1">
        <p:nvSpPr>
          <p:cNvPr id="66" name="Rectangle 65">
            <a:extLst>
              <a:ext uri="{FF2B5EF4-FFF2-40B4-BE49-F238E27FC236}">
                <a16:creationId xmlns:a16="http://schemas.microsoft.com/office/drawing/2014/main" id="{BCED4D40-4B67-4331-AC48-79B82B4A47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Başlık 18">
            <a:extLst>
              <a:ext uri="{FF2B5EF4-FFF2-40B4-BE49-F238E27FC236}">
                <a16:creationId xmlns:a16="http://schemas.microsoft.com/office/drawing/2014/main" id="{A7182B97-52EB-412E-34AC-BC1ADB3CFAAF}"/>
              </a:ext>
            </a:extLst>
          </p:cNvPr>
          <p:cNvSpPr>
            <a:spLocks noGrp="1"/>
          </p:cNvSpPr>
          <p:nvPr>
            <p:ph type="title"/>
          </p:nvPr>
        </p:nvSpPr>
        <p:spPr>
          <a:xfrm>
            <a:off x="638881" y="417576"/>
            <a:ext cx="10909640" cy="1249394"/>
          </a:xfrm>
        </p:spPr>
        <p:txBody>
          <a:bodyPr vert="horz" lIns="91440" tIns="45720" rIns="91440" bIns="45720" rtlCol="0" anchor="ctr">
            <a:normAutofit/>
          </a:bodyPr>
          <a:lstStyle>
            <a:defPPr>
              <a:defRPr lang="tr-TR"/>
            </a:defPPr>
          </a:lstStyle>
          <a:p>
            <a:r>
              <a:rPr lang="en-US" sz="6600" kern="1200">
                <a:solidFill>
                  <a:schemeClr val="tx1"/>
                </a:solidFill>
                <a:latin typeface="+mj-lt"/>
                <a:ea typeface="+mj-ea"/>
                <a:cs typeface="+mj-cs"/>
              </a:rPr>
              <a:t>Exchange rate</a:t>
            </a:r>
          </a:p>
        </p:txBody>
      </p:sp>
      <p:sp>
        <p:nvSpPr>
          <p:cNvPr id="4" name="Metin Yer Tutucusu 3">
            <a:extLst>
              <a:ext uri="{FF2B5EF4-FFF2-40B4-BE49-F238E27FC236}">
                <a16:creationId xmlns:a16="http://schemas.microsoft.com/office/drawing/2014/main" id="{40A5ECDC-E5F2-6416-877D-116F146D1984}"/>
              </a:ext>
            </a:extLst>
          </p:cNvPr>
          <p:cNvSpPr>
            <a:spLocks noGrp="1"/>
          </p:cNvSpPr>
          <p:nvPr>
            <p:ph type="body" sz="quarter" idx="12"/>
          </p:nvPr>
        </p:nvSpPr>
        <p:spPr>
          <a:xfrm>
            <a:off x="638881" y="1809541"/>
            <a:ext cx="10909643" cy="687406"/>
          </a:xfrm>
        </p:spPr>
        <p:txBody>
          <a:bodyPr vert="horz" lIns="91440" tIns="45720" rIns="91440" bIns="45720" rtlCol="0" anchor="ctr">
            <a:normAutofit/>
          </a:bodyPr>
          <a:lstStyle/>
          <a:p>
            <a:pPr>
              <a:lnSpc>
                <a:spcPct val="90000"/>
              </a:lnSpc>
              <a:spcBef>
                <a:spcPts val="1000"/>
              </a:spcBef>
            </a:pPr>
            <a:r>
              <a:rPr lang="en-US" sz="2400" kern="1200" dirty="0">
                <a:solidFill>
                  <a:schemeClr val="tx1"/>
                </a:solidFill>
                <a:latin typeface="+mn-lt"/>
                <a:ea typeface="+mn-ea"/>
                <a:cs typeface="+mn-cs"/>
              </a:rPr>
              <a:t>Shows the daily exchange rate</a:t>
            </a:r>
          </a:p>
        </p:txBody>
      </p:sp>
      <p:sp>
        <p:nvSpPr>
          <p:cNvPr id="68" name="sketch line">
            <a:extLst>
              <a:ext uri="{FF2B5EF4-FFF2-40B4-BE49-F238E27FC236}">
                <a16:creationId xmlns:a16="http://schemas.microsoft.com/office/drawing/2014/main" id="{670CEDEF-4F34-412E-84EE-329C1E93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1733454"/>
            <a:ext cx="4572000" cy="18288"/>
          </a:xfrm>
          <a:custGeom>
            <a:avLst/>
            <a:gdLst>
              <a:gd name="connsiteX0" fmla="*/ 0 w 4572000"/>
              <a:gd name="connsiteY0" fmla="*/ 0 h 18288"/>
              <a:gd name="connsiteX1" fmla="*/ 515983 w 4572000"/>
              <a:gd name="connsiteY1" fmla="*/ 0 h 18288"/>
              <a:gd name="connsiteX2" fmla="*/ 1031966 w 4572000"/>
              <a:gd name="connsiteY2" fmla="*/ 0 h 18288"/>
              <a:gd name="connsiteX3" fmla="*/ 1639389 w 4572000"/>
              <a:gd name="connsiteY3" fmla="*/ 0 h 18288"/>
              <a:gd name="connsiteX4" fmla="*/ 2383971 w 4572000"/>
              <a:gd name="connsiteY4" fmla="*/ 0 h 18288"/>
              <a:gd name="connsiteX5" fmla="*/ 2945674 w 4572000"/>
              <a:gd name="connsiteY5" fmla="*/ 0 h 18288"/>
              <a:gd name="connsiteX6" fmla="*/ 3507377 w 4572000"/>
              <a:gd name="connsiteY6" fmla="*/ 0 h 18288"/>
              <a:gd name="connsiteX7" fmla="*/ 4572000 w 4572000"/>
              <a:gd name="connsiteY7" fmla="*/ 0 h 18288"/>
              <a:gd name="connsiteX8" fmla="*/ 4572000 w 4572000"/>
              <a:gd name="connsiteY8" fmla="*/ 18288 h 18288"/>
              <a:gd name="connsiteX9" fmla="*/ 3873137 w 4572000"/>
              <a:gd name="connsiteY9" fmla="*/ 18288 h 18288"/>
              <a:gd name="connsiteX10" fmla="*/ 3311434 w 4572000"/>
              <a:gd name="connsiteY10" fmla="*/ 18288 h 18288"/>
              <a:gd name="connsiteX11" fmla="*/ 2749731 w 4572000"/>
              <a:gd name="connsiteY11" fmla="*/ 18288 h 18288"/>
              <a:gd name="connsiteX12" fmla="*/ 2050869 w 4572000"/>
              <a:gd name="connsiteY12" fmla="*/ 18288 h 18288"/>
              <a:gd name="connsiteX13" fmla="*/ 1306286 w 4572000"/>
              <a:gd name="connsiteY13" fmla="*/ 18288 h 18288"/>
              <a:gd name="connsiteX14" fmla="*/ 790303 w 4572000"/>
              <a:gd name="connsiteY14" fmla="*/ 18288 h 18288"/>
              <a:gd name="connsiteX15" fmla="*/ 0 w 4572000"/>
              <a:gd name="connsiteY15" fmla="*/ 18288 h 18288"/>
              <a:gd name="connsiteX16" fmla="*/ 0 w 45720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18288" fill="none" extrusionOk="0">
                <a:moveTo>
                  <a:pt x="0" y="0"/>
                </a:moveTo>
                <a:cubicBezTo>
                  <a:pt x="105156" y="-20963"/>
                  <a:pt x="340432" y="822"/>
                  <a:pt x="515983" y="0"/>
                </a:cubicBezTo>
                <a:cubicBezTo>
                  <a:pt x="691534" y="-822"/>
                  <a:pt x="850679" y="16479"/>
                  <a:pt x="1031966" y="0"/>
                </a:cubicBezTo>
                <a:cubicBezTo>
                  <a:pt x="1213253" y="-16479"/>
                  <a:pt x="1443646" y="-18730"/>
                  <a:pt x="1639389" y="0"/>
                </a:cubicBezTo>
                <a:cubicBezTo>
                  <a:pt x="1835132" y="18730"/>
                  <a:pt x="2159975" y="18531"/>
                  <a:pt x="2383971" y="0"/>
                </a:cubicBezTo>
                <a:cubicBezTo>
                  <a:pt x="2607967" y="-18531"/>
                  <a:pt x="2719096" y="-12030"/>
                  <a:pt x="2945674" y="0"/>
                </a:cubicBezTo>
                <a:cubicBezTo>
                  <a:pt x="3172252" y="12030"/>
                  <a:pt x="3269167" y="27666"/>
                  <a:pt x="3507377" y="0"/>
                </a:cubicBezTo>
                <a:cubicBezTo>
                  <a:pt x="3745587" y="-27666"/>
                  <a:pt x="4116741" y="18705"/>
                  <a:pt x="4572000" y="0"/>
                </a:cubicBezTo>
                <a:cubicBezTo>
                  <a:pt x="4572895" y="8974"/>
                  <a:pt x="4571454" y="9359"/>
                  <a:pt x="4572000" y="18288"/>
                </a:cubicBezTo>
                <a:cubicBezTo>
                  <a:pt x="4374698" y="3942"/>
                  <a:pt x="4098874" y="-11042"/>
                  <a:pt x="3873137" y="18288"/>
                </a:cubicBezTo>
                <a:cubicBezTo>
                  <a:pt x="3647400" y="47618"/>
                  <a:pt x="3517055" y="5421"/>
                  <a:pt x="3311434" y="18288"/>
                </a:cubicBezTo>
                <a:cubicBezTo>
                  <a:pt x="3105813" y="31155"/>
                  <a:pt x="3025168" y="17856"/>
                  <a:pt x="2749731" y="18288"/>
                </a:cubicBezTo>
                <a:cubicBezTo>
                  <a:pt x="2474294" y="18720"/>
                  <a:pt x="2291766" y="-14168"/>
                  <a:pt x="2050869" y="18288"/>
                </a:cubicBezTo>
                <a:cubicBezTo>
                  <a:pt x="1809972" y="50744"/>
                  <a:pt x="1540276" y="46798"/>
                  <a:pt x="1306286" y="18288"/>
                </a:cubicBezTo>
                <a:cubicBezTo>
                  <a:pt x="1072296" y="-10222"/>
                  <a:pt x="972445" y="19645"/>
                  <a:pt x="790303" y="18288"/>
                </a:cubicBezTo>
                <a:cubicBezTo>
                  <a:pt x="608161" y="16931"/>
                  <a:pt x="200981" y="8241"/>
                  <a:pt x="0" y="18288"/>
                </a:cubicBezTo>
                <a:cubicBezTo>
                  <a:pt x="-229" y="14222"/>
                  <a:pt x="509" y="5816"/>
                  <a:pt x="0" y="0"/>
                </a:cubicBezTo>
                <a:close/>
              </a:path>
              <a:path w="4572000" h="18288" stroke="0" extrusionOk="0">
                <a:moveTo>
                  <a:pt x="0" y="0"/>
                </a:moveTo>
                <a:cubicBezTo>
                  <a:pt x="143285" y="-9565"/>
                  <a:pt x="327959" y="-11498"/>
                  <a:pt x="561703" y="0"/>
                </a:cubicBezTo>
                <a:cubicBezTo>
                  <a:pt x="795447" y="11498"/>
                  <a:pt x="838260" y="18255"/>
                  <a:pt x="1077686" y="0"/>
                </a:cubicBezTo>
                <a:cubicBezTo>
                  <a:pt x="1317112" y="-18255"/>
                  <a:pt x="1437472" y="23514"/>
                  <a:pt x="1639389" y="0"/>
                </a:cubicBezTo>
                <a:cubicBezTo>
                  <a:pt x="1841306" y="-23514"/>
                  <a:pt x="2037142" y="-12551"/>
                  <a:pt x="2292531" y="0"/>
                </a:cubicBezTo>
                <a:cubicBezTo>
                  <a:pt x="2547920" y="12551"/>
                  <a:pt x="2810436" y="-20352"/>
                  <a:pt x="2991394" y="0"/>
                </a:cubicBezTo>
                <a:cubicBezTo>
                  <a:pt x="3172352" y="20352"/>
                  <a:pt x="3530025" y="-13347"/>
                  <a:pt x="3735977" y="0"/>
                </a:cubicBezTo>
                <a:cubicBezTo>
                  <a:pt x="3941929" y="13347"/>
                  <a:pt x="4161497" y="34086"/>
                  <a:pt x="4572000" y="0"/>
                </a:cubicBezTo>
                <a:cubicBezTo>
                  <a:pt x="4571545" y="6162"/>
                  <a:pt x="4571903" y="11775"/>
                  <a:pt x="4572000" y="18288"/>
                </a:cubicBezTo>
                <a:cubicBezTo>
                  <a:pt x="4228040" y="36490"/>
                  <a:pt x="4199736" y="42557"/>
                  <a:pt x="3873137" y="18288"/>
                </a:cubicBezTo>
                <a:cubicBezTo>
                  <a:pt x="3546538" y="-5981"/>
                  <a:pt x="3472124" y="16809"/>
                  <a:pt x="3128554" y="18288"/>
                </a:cubicBezTo>
                <a:cubicBezTo>
                  <a:pt x="2784984" y="19767"/>
                  <a:pt x="2735896" y="-17781"/>
                  <a:pt x="2383971" y="18288"/>
                </a:cubicBezTo>
                <a:cubicBezTo>
                  <a:pt x="2032046" y="54357"/>
                  <a:pt x="2019324" y="2920"/>
                  <a:pt x="1867989" y="18288"/>
                </a:cubicBezTo>
                <a:cubicBezTo>
                  <a:pt x="1716654" y="33656"/>
                  <a:pt x="1418675" y="32575"/>
                  <a:pt x="1169126" y="18288"/>
                </a:cubicBezTo>
                <a:cubicBezTo>
                  <a:pt x="919577" y="4001"/>
                  <a:pt x="798537" y="16165"/>
                  <a:pt x="561703" y="18288"/>
                </a:cubicBezTo>
                <a:cubicBezTo>
                  <a:pt x="324869" y="20411"/>
                  <a:pt x="221395" y="-912"/>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Resim 1" descr="metin, ekran görüntüsü, ekran, görüntüleme, yazılım içeren bir resim&#10;&#10;Açıklama otomatik olarak oluşturuldu">
            <a:extLst>
              <a:ext uri="{FF2B5EF4-FFF2-40B4-BE49-F238E27FC236}">
                <a16:creationId xmlns:a16="http://schemas.microsoft.com/office/drawing/2014/main" id="{2533E212-28FB-9988-3740-AA36914662CA}"/>
              </a:ext>
            </a:extLst>
          </p:cNvPr>
          <p:cNvPicPr>
            <a:picLocks noChangeAspect="1"/>
          </p:cNvPicPr>
          <p:nvPr/>
        </p:nvPicPr>
        <p:blipFill>
          <a:blip r:embed="rId3"/>
          <a:stretch>
            <a:fillRect/>
          </a:stretch>
        </p:blipFill>
        <p:spPr>
          <a:xfrm>
            <a:off x="2109640" y="2633472"/>
            <a:ext cx="7969672" cy="3586353"/>
          </a:xfrm>
          <a:prstGeom prst="rect">
            <a:avLst/>
          </a:prstGeom>
        </p:spPr>
      </p:pic>
    </p:spTree>
    <p:extLst>
      <p:ext uri="{BB962C8B-B14F-4D97-AF65-F5344CB8AC3E}">
        <p14:creationId xmlns:p14="http://schemas.microsoft.com/office/powerpoint/2010/main" val="36210893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7" name="Rectangle 66">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Başlık 26">
            <a:extLst>
              <a:ext uri="{FF2B5EF4-FFF2-40B4-BE49-F238E27FC236}">
                <a16:creationId xmlns:a16="http://schemas.microsoft.com/office/drawing/2014/main" id="{AC2324A2-9A57-4433-8C66-C17D1D2703BF}"/>
              </a:ext>
            </a:extLst>
          </p:cNvPr>
          <p:cNvSpPr>
            <a:spLocks noGrp="1"/>
          </p:cNvSpPr>
          <p:nvPr>
            <p:ph type="title"/>
          </p:nvPr>
        </p:nvSpPr>
        <p:spPr>
          <a:xfrm>
            <a:off x="640080" y="325369"/>
            <a:ext cx="4368602" cy="1956841"/>
          </a:xfrm>
        </p:spPr>
        <p:txBody>
          <a:bodyPr vert="horz" lIns="91440" tIns="45720" rIns="91440" bIns="45720" rtlCol="0" anchor="b">
            <a:normAutofit/>
          </a:bodyPr>
          <a:lstStyle>
            <a:defPPr>
              <a:defRPr lang="tr-TR"/>
            </a:defPPr>
          </a:lstStyle>
          <a:p>
            <a:r>
              <a:rPr lang="en-US" sz="5400">
                <a:solidFill>
                  <a:schemeClr val="tx1"/>
                </a:solidFill>
                <a:latin typeface="+mj-lt"/>
              </a:rPr>
              <a:t>ABOUT ADA</a:t>
            </a:r>
          </a:p>
        </p:txBody>
      </p:sp>
      <p:sp>
        <p:nvSpPr>
          <p:cNvPr id="69"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Metin Yer Tutucusu 58">
            <a:extLst>
              <a:ext uri="{FF2B5EF4-FFF2-40B4-BE49-F238E27FC236}">
                <a16:creationId xmlns:a16="http://schemas.microsoft.com/office/drawing/2014/main" id="{FDAF9C5E-FFD5-49FC-9788-18CE8F0958C1}"/>
              </a:ext>
            </a:extLst>
          </p:cNvPr>
          <p:cNvSpPr>
            <a:spLocks noGrp="1"/>
          </p:cNvSpPr>
          <p:nvPr>
            <p:ph type="body" sz="quarter" idx="12"/>
          </p:nvPr>
        </p:nvSpPr>
        <p:spPr>
          <a:xfrm>
            <a:off x="640080" y="2872899"/>
            <a:ext cx="4243589" cy="3320668"/>
          </a:xfrm>
        </p:spPr>
        <p:txBody>
          <a:bodyPr vert="horz" lIns="91440" tIns="45720" rIns="91440" bIns="45720" rtlCol="0">
            <a:normAutofit/>
          </a:bodyPr>
          <a:lstStyle>
            <a:defPPr>
              <a:defRPr lang="tr-TR"/>
            </a:defPPr>
          </a:lstStyle>
          <a:p>
            <a:pPr indent="-228600">
              <a:lnSpc>
                <a:spcPct val="90000"/>
              </a:lnSpc>
              <a:spcAft>
                <a:spcPts val="600"/>
              </a:spcAft>
              <a:buFont typeface="Arial" panose="020B0604020202020204" pitchFamily="34" charset="0"/>
              <a:buChar char="•"/>
            </a:pPr>
            <a:r>
              <a:rPr lang="en-US" sz="2000">
                <a:solidFill>
                  <a:schemeClr val="tx1"/>
                </a:solidFill>
                <a:latin typeface="+mn-lt"/>
              </a:rPr>
              <a:t>ADA is a voice assistant, a product of artificial intelligence, that answers your personal questions, can chat with you, and instantly respond to the questions you need answers to when you need help. Our voice assistant is named after Ada Lovelace, who is recognized as the world's first computer programmer. Let's start getting to know our voice assistant, Ada.</a:t>
            </a:r>
          </a:p>
        </p:txBody>
      </p:sp>
      <p:pic>
        <p:nvPicPr>
          <p:cNvPr id="4" name="Resim Yer Tutucusu 3" descr="kişi, şahıs, insan yüzü, gözlük, gülümsemek, gülüş içeren bir resim&#10;&#10;Açıklama otomatik olarak oluşturuldu">
            <a:extLst>
              <a:ext uri="{FF2B5EF4-FFF2-40B4-BE49-F238E27FC236}">
                <a16:creationId xmlns:a16="http://schemas.microsoft.com/office/drawing/2014/main" id="{02A995F4-AC0E-59AB-05B2-DD8766B516EF}"/>
              </a:ext>
            </a:extLst>
          </p:cNvPr>
          <p:cNvPicPr>
            <a:picLocks noGrp="1" noChangeAspect="1"/>
          </p:cNvPicPr>
          <p:nvPr>
            <p:ph type="pic" sz="quarter" idx="13"/>
          </p:nvPr>
        </p:nvPicPr>
        <p:blipFill rotWithShape="1">
          <a:blip r:embed="rId3"/>
          <a:srcRect l="4055" r="39525"/>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21842358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9B5CFF5-88D4-32FB-5D4F-EF263BADA4BC}"/>
            </a:ext>
          </a:extLst>
        </p:cNvPr>
        <p:cNvGrpSpPr/>
        <p:nvPr/>
      </p:nvGrpSpPr>
      <p:grpSpPr>
        <a:xfrm>
          <a:off x="0" y="0"/>
          <a:ext cx="0" cy="0"/>
          <a:chOff x="0" y="0"/>
          <a:chExt cx="0" cy="0"/>
        </a:xfrm>
      </p:grpSpPr>
      <p:sp useBgFill="1">
        <p:nvSpPr>
          <p:cNvPr id="74" name="Rectangle 73">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Başlık 26">
            <a:extLst>
              <a:ext uri="{FF2B5EF4-FFF2-40B4-BE49-F238E27FC236}">
                <a16:creationId xmlns:a16="http://schemas.microsoft.com/office/drawing/2014/main" id="{4877A98A-5F71-C73E-EB3A-F4D7E278609D}"/>
              </a:ext>
            </a:extLst>
          </p:cNvPr>
          <p:cNvSpPr>
            <a:spLocks noGrp="1"/>
          </p:cNvSpPr>
          <p:nvPr>
            <p:ph type="title"/>
          </p:nvPr>
        </p:nvSpPr>
        <p:spPr>
          <a:xfrm>
            <a:off x="640080" y="284180"/>
            <a:ext cx="4368602" cy="1133058"/>
          </a:xfrm>
        </p:spPr>
        <p:txBody>
          <a:bodyPr vert="horz" lIns="91440" tIns="45720" rIns="91440" bIns="45720" rtlCol="0" anchor="b">
            <a:normAutofit/>
          </a:bodyPr>
          <a:lstStyle>
            <a:defPPr>
              <a:defRPr lang="tr-TR"/>
            </a:defPPr>
          </a:lstStyle>
          <a:p>
            <a:r>
              <a:rPr lang="en-US" sz="5400" dirty="0">
                <a:solidFill>
                  <a:schemeClr val="tx1"/>
                </a:solidFill>
                <a:latin typeface="+mj-lt"/>
                <a:cs typeface="Calibri Light"/>
              </a:rPr>
              <a:t>FEATURES</a:t>
            </a:r>
          </a:p>
        </p:txBody>
      </p:sp>
      <p:sp>
        <p:nvSpPr>
          <p:cNvPr id="76"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Metin Yer Tutucusu 58">
            <a:extLst>
              <a:ext uri="{FF2B5EF4-FFF2-40B4-BE49-F238E27FC236}">
                <a16:creationId xmlns:a16="http://schemas.microsoft.com/office/drawing/2014/main" id="{A30CBB95-0B06-874A-151B-EA90305781F6}"/>
              </a:ext>
            </a:extLst>
          </p:cNvPr>
          <p:cNvSpPr>
            <a:spLocks noGrp="1"/>
          </p:cNvSpPr>
          <p:nvPr>
            <p:ph type="body" sz="quarter" idx="12"/>
          </p:nvPr>
        </p:nvSpPr>
        <p:spPr>
          <a:xfrm>
            <a:off x="640080" y="2872899"/>
            <a:ext cx="4243589" cy="3670776"/>
          </a:xfrm>
        </p:spPr>
        <p:txBody>
          <a:bodyPr vert="horz" lIns="91440" tIns="45720" rIns="91440" bIns="45720" rtlCol="0" anchor="t">
            <a:normAutofit lnSpcReduction="10000"/>
          </a:bodyPr>
          <a:lstStyle>
            <a:defPPr>
              <a:defRPr lang="tr-TR"/>
            </a:defPPr>
          </a:lstStyle>
          <a:p>
            <a:pPr marL="114300" indent="-342900">
              <a:lnSpc>
                <a:spcPct val="90000"/>
              </a:lnSpc>
              <a:spcAft>
                <a:spcPts val="600"/>
              </a:spcAft>
              <a:buFont typeface="Arial" panose="020B0604020202020204" pitchFamily="34" charset="0"/>
              <a:buChar char="•"/>
            </a:pPr>
            <a:r>
              <a:rPr lang="tr-TR" sz="2400" b="1" u="sng" dirty="0">
                <a:solidFill>
                  <a:schemeClr val="tx1"/>
                </a:solidFill>
                <a:latin typeface="Century Gothic"/>
                <a:cs typeface="Calibri"/>
              </a:rPr>
              <a:t>ACCESS</a:t>
            </a:r>
            <a:endParaRPr lang="en-US" sz="2400" dirty="0">
              <a:solidFill>
                <a:schemeClr val="tx1"/>
              </a:solidFill>
              <a:latin typeface="Century Gothic"/>
              <a:cs typeface="Calibri"/>
            </a:endParaRPr>
          </a:p>
          <a:p>
            <a:pPr marL="114300" indent="-342900">
              <a:lnSpc>
                <a:spcPct val="90000"/>
              </a:lnSpc>
              <a:spcAft>
                <a:spcPts val="600"/>
              </a:spcAft>
              <a:buFont typeface="Arial" panose="020B0604020202020204" pitchFamily="34" charset="0"/>
              <a:buChar char="•"/>
            </a:pPr>
            <a:r>
              <a:rPr lang="en" sz="1300" dirty="0">
                <a:solidFill>
                  <a:schemeClr val="tx1"/>
                </a:solidFill>
                <a:latin typeface="Century Gothic"/>
                <a:cs typeface="Calibri"/>
              </a:rPr>
              <a:t>When you say anything you want to access, it instantly tells you or directs you to the information you want.</a:t>
            </a:r>
            <a:endParaRPr lang="en-US" sz="1300" dirty="0">
              <a:solidFill>
                <a:schemeClr val="tx1"/>
              </a:solidFill>
              <a:latin typeface="Century Gothic"/>
              <a:cs typeface="Calibri"/>
            </a:endParaRPr>
          </a:p>
          <a:p>
            <a:pPr marL="114300" indent="-342900">
              <a:lnSpc>
                <a:spcPct val="90000"/>
              </a:lnSpc>
              <a:spcAft>
                <a:spcPts val="600"/>
              </a:spcAft>
              <a:buFont typeface="Arial" panose="020B0604020202020204" pitchFamily="34" charset="0"/>
              <a:buChar char="•"/>
            </a:pPr>
            <a:r>
              <a:rPr lang="tr-TR" sz="2400" b="1" u="sng" dirty="0">
                <a:solidFill>
                  <a:schemeClr val="tx1"/>
                </a:solidFill>
                <a:latin typeface="Century Gothic"/>
                <a:cs typeface="Calibri"/>
              </a:rPr>
              <a:t>CHATTING</a:t>
            </a:r>
            <a:endParaRPr lang="en-US" sz="2400" dirty="0">
              <a:solidFill>
                <a:schemeClr val="tx1"/>
              </a:solidFill>
              <a:latin typeface="Century Gothic"/>
              <a:cs typeface="Calibri"/>
            </a:endParaRPr>
          </a:p>
          <a:p>
            <a:pPr marL="114300" indent="-342900">
              <a:lnSpc>
                <a:spcPct val="90000"/>
              </a:lnSpc>
              <a:spcAft>
                <a:spcPts val="600"/>
              </a:spcAft>
              <a:buFont typeface="Arial" panose="020B0604020202020204" pitchFamily="34" charset="0"/>
              <a:buChar char="•"/>
            </a:pPr>
            <a:r>
              <a:rPr lang="tr-TR" sz="1400" dirty="0" err="1">
                <a:solidFill>
                  <a:schemeClr val="tx1"/>
                </a:solidFill>
                <a:latin typeface="Century Gothic"/>
                <a:cs typeface="Calibri"/>
              </a:rPr>
              <a:t>She</a:t>
            </a:r>
            <a:r>
              <a:rPr lang="tr-TR" sz="1400" dirty="0">
                <a:solidFill>
                  <a:schemeClr val="tx1"/>
                </a:solidFill>
                <a:latin typeface="Century Gothic"/>
                <a:cs typeface="Calibri"/>
              </a:rPr>
              <a:t> </a:t>
            </a:r>
            <a:r>
              <a:rPr lang="tr-TR" sz="1400" dirty="0" err="1">
                <a:solidFill>
                  <a:schemeClr val="tx1"/>
                </a:solidFill>
                <a:latin typeface="Century Gothic"/>
                <a:cs typeface="Calibri"/>
              </a:rPr>
              <a:t>listens</a:t>
            </a:r>
            <a:r>
              <a:rPr lang="tr-TR" sz="1400" dirty="0">
                <a:solidFill>
                  <a:schemeClr val="tx1"/>
                </a:solidFill>
                <a:latin typeface="Century Gothic"/>
                <a:cs typeface="Calibri"/>
              </a:rPr>
              <a:t> </a:t>
            </a:r>
            <a:r>
              <a:rPr lang="tr-TR" sz="1400" dirty="0" err="1">
                <a:solidFill>
                  <a:schemeClr val="tx1"/>
                </a:solidFill>
                <a:latin typeface="Century Gothic"/>
                <a:cs typeface="Calibri"/>
              </a:rPr>
              <a:t>to</a:t>
            </a:r>
            <a:r>
              <a:rPr lang="tr-TR" sz="1400" dirty="0">
                <a:solidFill>
                  <a:schemeClr val="tx1"/>
                </a:solidFill>
                <a:latin typeface="Century Gothic"/>
                <a:cs typeface="Calibri"/>
              </a:rPr>
              <a:t> </a:t>
            </a:r>
            <a:r>
              <a:rPr lang="tr-TR" sz="1400" dirty="0" err="1">
                <a:solidFill>
                  <a:schemeClr val="tx1"/>
                </a:solidFill>
                <a:latin typeface="Century Gothic"/>
                <a:cs typeface="Calibri"/>
              </a:rPr>
              <a:t>what</a:t>
            </a:r>
            <a:r>
              <a:rPr lang="tr-TR" sz="1400" dirty="0">
                <a:solidFill>
                  <a:schemeClr val="tx1"/>
                </a:solidFill>
                <a:latin typeface="Century Gothic"/>
                <a:cs typeface="Calibri"/>
              </a:rPr>
              <a:t> </a:t>
            </a:r>
            <a:r>
              <a:rPr lang="tr-TR" sz="1400" dirty="0" err="1">
                <a:solidFill>
                  <a:schemeClr val="tx1"/>
                </a:solidFill>
                <a:latin typeface="Century Gothic"/>
                <a:cs typeface="Calibri"/>
              </a:rPr>
              <a:t>you</a:t>
            </a:r>
            <a:r>
              <a:rPr lang="tr-TR" sz="1400" dirty="0">
                <a:solidFill>
                  <a:schemeClr val="tx1"/>
                </a:solidFill>
                <a:latin typeface="Century Gothic"/>
                <a:cs typeface="Calibri"/>
              </a:rPr>
              <a:t> say, </a:t>
            </a:r>
            <a:r>
              <a:rPr lang="tr-TR" sz="1400" dirty="0" err="1">
                <a:solidFill>
                  <a:schemeClr val="tx1"/>
                </a:solidFill>
                <a:latin typeface="Century Gothic"/>
                <a:cs typeface="Calibri"/>
              </a:rPr>
              <a:t>responds</a:t>
            </a:r>
            <a:r>
              <a:rPr lang="tr-TR" sz="1400" dirty="0">
                <a:solidFill>
                  <a:schemeClr val="tx1"/>
                </a:solidFill>
                <a:latin typeface="Century Gothic"/>
                <a:cs typeface="Calibri"/>
              </a:rPr>
              <a:t> </a:t>
            </a:r>
            <a:r>
              <a:rPr lang="tr-TR" sz="1400" dirty="0" err="1">
                <a:solidFill>
                  <a:schemeClr val="tx1"/>
                </a:solidFill>
                <a:latin typeface="Century Gothic"/>
                <a:cs typeface="Calibri"/>
              </a:rPr>
              <a:t>and</a:t>
            </a:r>
            <a:r>
              <a:rPr lang="tr-TR" sz="1400" dirty="0">
                <a:solidFill>
                  <a:schemeClr val="tx1"/>
                </a:solidFill>
                <a:latin typeface="Century Gothic"/>
                <a:cs typeface="Calibri"/>
              </a:rPr>
              <a:t> </a:t>
            </a:r>
            <a:r>
              <a:rPr lang="tr-TR" sz="1400" dirty="0" err="1">
                <a:solidFill>
                  <a:schemeClr val="tx1"/>
                </a:solidFill>
                <a:latin typeface="Century Gothic"/>
                <a:cs typeface="Calibri"/>
              </a:rPr>
              <a:t>chats</a:t>
            </a:r>
            <a:r>
              <a:rPr lang="tr-TR" sz="1400" dirty="0">
                <a:solidFill>
                  <a:schemeClr val="tx1"/>
                </a:solidFill>
                <a:latin typeface="Century Gothic"/>
                <a:cs typeface="Calibri"/>
              </a:rPr>
              <a:t> </a:t>
            </a:r>
            <a:r>
              <a:rPr lang="tr-TR" sz="1400" dirty="0" err="1">
                <a:solidFill>
                  <a:schemeClr val="tx1"/>
                </a:solidFill>
                <a:latin typeface="Century Gothic"/>
                <a:cs typeface="Calibri"/>
              </a:rPr>
              <a:t>with</a:t>
            </a:r>
            <a:r>
              <a:rPr lang="tr-TR" sz="1400" dirty="0">
                <a:solidFill>
                  <a:schemeClr val="tx1"/>
                </a:solidFill>
                <a:latin typeface="Century Gothic"/>
                <a:cs typeface="Calibri"/>
              </a:rPr>
              <a:t> </a:t>
            </a:r>
            <a:r>
              <a:rPr lang="tr-TR" sz="1400" dirty="0" err="1">
                <a:solidFill>
                  <a:schemeClr val="tx1"/>
                </a:solidFill>
                <a:latin typeface="Century Gothic"/>
                <a:cs typeface="Calibri"/>
              </a:rPr>
              <a:t>you</a:t>
            </a:r>
            <a:r>
              <a:rPr lang="tr-TR" sz="1400" dirty="0">
                <a:solidFill>
                  <a:schemeClr val="tx1"/>
                </a:solidFill>
                <a:latin typeface="Century Gothic"/>
                <a:cs typeface="Calibri"/>
              </a:rPr>
              <a:t>.</a:t>
            </a:r>
            <a:endParaRPr lang="en-US" sz="1400" dirty="0" err="1">
              <a:solidFill>
                <a:schemeClr val="tx1"/>
              </a:solidFill>
              <a:latin typeface="Century Gothic"/>
              <a:cs typeface="Calibri"/>
            </a:endParaRPr>
          </a:p>
          <a:p>
            <a:pPr marL="114300" indent="-342900">
              <a:lnSpc>
                <a:spcPct val="90000"/>
              </a:lnSpc>
              <a:spcAft>
                <a:spcPts val="600"/>
              </a:spcAft>
              <a:buFont typeface="Arial" panose="020B0604020202020204" pitchFamily="34" charset="0"/>
              <a:buChar char="•"/>
            </a:pPr>
            <a:r>
              <a:rPr lang="tr-TR" sz="2400" b="1" u="sng" dirty="0">
                <a:solidFill>
                  <a:schemeClr val="tx1"/>
                </a:solidFill>
                <a:latin typeface="Century Gothic"/>
                <a:cs typeface="Calibri"/>
              </a:rPr>
              <a:t>SETTINGS</a:t>
            </a:r>
            <a:endParaRPr lang="en-US" sz="2400" dirty="0">
              <a:solidFill>
                <a:schemeClr val="tx1"/>
              </a:solidFill>
              <a:latin typeface="Century Gothic"/>
              <a:cs typeface="Calibri"/>
            </a:endParaRPr>
          </a:p>
          <a:p>
            <a:pPr marL="114300" indent="-342900">
              <a:lnSpc>
                <a:spcPct val="90000"/>
              </a:lnSpc>
              <a:spcAft>
                <a:spcPts val="600"/>
              </a:spcAft>
              <a:buFont typeface="Arial" panose="020B0604020202020204" pitchFamily="34" charset="0"/>
              <a:buChar char="•"/>
            </a:pPr>
            <a:r>
              <a:rPr lang="tr-TR" sz="1400" dirty="0" err="1">
                <a:solidFill>
                  <a:schemeClr val="tx1"/>
                </a:solidFill>
                <a:latin typeface="Century Gothic"/>
                <a:cs typeface="Calibri"/>
              </a:rPr>
              <a:t>She</a:t>
            </a:r>
            <a:r>
              <a:rPr lang="tr-TR" sz="1400" dirty="0">
                <a:solidFill>
                  <a:schemeClr val="tx1"/>
                </a:solidFill>
                <a:latin typeface="Century Gothic"/>
                <a:cs typeface="Calibri"/>
              </a:rPr>
              <a:t> has </a:t>
            </a:r>
            <a:r>
              <a:rPr lang="tr-TR" sz="1400" dirty="0" err="1">
                <a:solidFill>
                  <a:schemeClr val="tx1"/>
                </a:solidFill>
                <a:latin typeface="Century Gothic"/>
                <a:cs typeface="Calibri"/>
              </a:rPr>
              <a:t>the</a:t>
            </a:r>
            <a:r>
              <a:rPr lang="tr-TR" sz="1400" dirty="0">
                <a:solidFill>
                  <a:schemeClr val="tx1"/>
                </a:solidFill>
                <a:latin typeface="Century Gothic"/>
                <a:cs typeface="Calibri"/>
              </a:rPr>
              <a:t> </a:t>
            </a:r>
            <a:r>
              <a:rPr lang="tr-TR" sz="1400" dirty="0" err="1">
                <a:solidFill>
                  <a:schemeClr val="tx1"/>
                </a:solidFill>
                <a:latin typeface="Century Gothic"/>
                <a:cs typeface="Calibri"/>
              </a:rPr>
              <a:t>ability</a:t>
            </a:r>
            <a:r>
              <a:rPr lang="tr-TR" sz="1400" dirty="0">
                <a:solidFill>
                  <a:schemeClr val="tx1"/>
                </a:solidFill>
                <a:latin typeface="Century Gothic"/>
                <a:cs typeface="Calibri"/>
              </a:rPr>
              <a:t> </a:t>
            </a:r>
            <a:r>
              <a:rPr lang="tr-TR" sz="1400" dirty="0" err="1">
                <a:solidFill>
                  <a:schemeClr val="tx1"/>
                </a:solidFill>
                <a:latin typeface="Century Gothic"/>
                <a:cs typeface="Calibri"/>
              </a:rPr>
              <a:t>to</a:t>
            </a:r>
            <a:r>
              <a:rPr lang="tr-TR" sz="1400" dirty="0">
                <a:solidFill>
                  <a:schemeClr val="tx1"/>
                </a:solidFill>
                <a:latin typeface="Century Gothic"/>
                <a:cs typeface="Calibri"/>
              </a:rPr>
              <a:t> </a:t>
            </a:r>
            <a:r>
              <a:rPr lang="tr-TR" sz="1400" dirty="0" err="1">
                <a:solidFill>
                  <a:schemeClr val="tx1"/>
                </a:solidFill>
                <a:latin typeface="Century Gothic"/>
                <a:cs typeface="Calibri"/>
              </a:rPr>
              <a:t>make</a:t>
            </a:r>
            <a:r>
              <a:rPr lang="tr-TR" sz="1400" dirty="0">
                <a:solidFill>
                  <a:schemeClr val="tx1"/>
                </a:solidFill>
                <a:latin typeface="Century Gothic"/>
                <a:cs typeface="Calibri"/>
              </a:rPr>
              <a:t> </a:t>
            </a:r>
            <a:r>
              <a:rPr lang="tr-TR" sz="1400" dirty="0" err="1">
                <a:solidFill>
                  <a:schemeClr val="tx1"/>
                </a:solidFill>
                <a:latin typeface="Century Gothic"/>
                <a:cs typeface="Calibri"/>
              </a:rPr>
              <a:t>settings</a:t>
            </a:r>
            <a:r>
              <a:rPr lang="tr-TR" sz="1400" dirty="0">
                <a:solidFill>
                  <a:schemeClr val="tx1"/>
                </a:solidFill>
                <a:latin typeface="Century Gothic"/>
                <a:cs typeface="Calibri"/>
              </a:rPr>
              <a:t> on </a:t>
            </a:r>
            <a:r>
              <a:rPr lang="tr-TR" sz="1400" dirty="0" err="1">
                <a:solidFill>
                  <a:schemeClr val="tx1"/>
                </a:solidFill>
                <a:latin typeface="Century Gothic"/>
                <a:cs typeface="Calibri"/>
              </a:rPr>
              <a:t>your</a:t>
            </a:r>
            <a:r>
              <a:rPr lang="tr-TR" sz="1400" dirty="0">
                <a:solidFill>
                  <a:schemeClr val="tx1"/>
                </a:solidFill>
                <a:latin typeface="Century Gothic"/>
                <a:cs typeface="Calibri"/>
              </a:rPr>
              <a:t> </a:t>
            </a:r>
            <a:r>
              <a:rPr lang="tr-TR" sz="1400" dirty="0" err="1">
                <a:solidFill>
                  <a:schemeClr val="tx1"/>
                </a:solidFill>
                <a:latin typeface="Century Gothic"/>
                <a:cs typeface="Calibri"/>
              </a:rPr>
              <a:t>computer</a:t>
            </a:r>
            <a:r>
              <a:rPr lang="tr-TR" sz="1400" dirty="0">
                <a:solidFill>
                  <a:schemeClr val="tx1"/>
                </a:solidFill>
                <a:latin typeface="Century Gothic"/>
                <a:cs typeface="Calibri"/>
              </a:rPr>
              <a:t> </a:t>
            </a:r>
            <a:r>
              <a:rPr lang="tr-TR" sz="1400" dirty="0" err="1">
                <a:solidFill>
                  <a:schemeClr val="tx1"/>
                </a:solidFill>
                <a:latin typeface="Century Gothic"/>
                <a:cs typeface="Calibri"/>
              </a:rPr>
              <a:t>like</a:t>
            </a:r>
            <a:r>
              <a:rPr lang="tr-TR" sz="1400" dirty="0">
                <a:solidFill>
                  <a:schemeClr val="tx1"/>
                </a:solidFill>
                <a:latin typeface="Century Gothic"/>
                <a:cs typeface="Calibri"/>
              </a:rPr>
              <a:t> </a:t>
            </a:r>
            <a:r>
              <a:rPr lang="tr-TR" sz="1400" dirty="0" err="1">
                <a:solidFill>
                  <a:schemeClr val="tx1"/>
                </a:solidFill>
                <a:latin typeface="Century Gothic"/>
                <a:cs typeface="Calibri"/>
              </a:rPr>
              <a:t>change</a:t>
            </a:r>
            <a:r>
              <a:rPr lang="tr-TR" sz="1400" dirty="0">
                <a:solidFill>
                  <a:schemeClr val="tx1"/>
                </a:solidFill>
                <a:latin typeface="Century Gothic"/>
                <a:cs typeface="Calibri"/>
              </a:rPr>
              <a:t> </a:t>
            </a:r>
            <a:r>
              <a:rPr lang="tr-TR" sz="1400" dirty="0" err="1">
                <a:solidFill>
                  <a:schemeClr val="tx1"/>
                </a:solidFill>
                <a:latin typeface="Century Gothic"/>
                <a:cs typeface="Calibri"/>
              </a:rPr>
              <a:t>the</a:t>
            </a:r>
            <a:r>
              <a:rPr lang="tr-TR" sz="1400" dirty="0">
                <a:solidFill>
                  <a:schemeClr val="tx1"/>
                </a:solidFill>
                <a:latin typeface="Century Gothic"/>
                <a:cs typeface="Calibri"/>
              </a:rPr>
              <a:t> </a:t>
            </a:r>
            <a:r>
              <a:rPr lang="tr-TR" sz="1400" dirty="0" err="1">
                <a:solidFill>
                  <a:schemeClr val="tx1"/>
                </a:solidFill>
                <a:latin typeface="Century Gothic"/>
                <a:cs typeface="Calibri"/>
              </a:rPr>
              <a:t>backgorund</a:t>
            </a:r>
            <a:r>
              <a:rPr lang="tr-TR" sz="1400" dirty="0">
                <a:solidFill>
                  <a:schemeClr val="tx1"/>
                </a:solidFill>
                <a:latin typeface="Century Gothic"/>
                <a:cs typeface="Calibri"/>
              </a:rPr>
              <a:t>. </a:t>
            </a:r>
            <a:endParaRPr lang="en-US" sz="1400" dirty="0">
              <a:solidFill>
                <a:schemeClr val="tx1"/>
              </a:solidFill>
              <a:latin typeface="Century Gothic"/>
              <a:cs typeface="Calibri"/>
            </a:endParaRPr>
          </a:p>
          <a:p>
            <a:pPr marL="114300" indent="-342900">
              <a:lnSpc>
                <a:spcPct val="90000"/>
              </a:lnSpc>
              <a:spcAft>
                <a:spcPts val="600"/>
              </a:spcAft>
              <a:buFont typeface="Arial" panose="020B0604020202020204" pitchFamily="34" charset="0"/>
              <a:buChar char="•"/>
            </a:pPr>
            <a:r>
              <a:rPr lang="tr-TR" sz="2400" b="1" u="sng" dirty="0">
                <a:solidFill>
                  <a:schemeClr val="tx1"/>
                </a:solidFill>
                <a:latin typeface="Century Gothic"/>
                <a:cs typeface="Calibri"/>
              </a:rPr>
              <a:t>NEWS</a:t>
            </a:r>
            <a:endParaRPr lang="en-US" sz="2400" dirty="0">
              <a:solidFill>
                <a:schemeClr val="tx1"/>
              </a:solidFill>
              <a:latin typeface="Century Gothic"/>
              <a:cs typeface="Calibri"/>
            </a:endParaRPr>
          </a:p>
          <a:p>
            <a:pPr marL="114300" indent="-342900">
              <a:lnSpc>
                <a:spcPct val="90000"/>
              </a:lnSpc>
              <a:spcAft>
                <a:spcPts val="600"/>
              </a:spcAft>
              <a:buFont typeface="Arial" panose="020B0604020202020204" pitchFamily="34" charset="0"/>
              <a:buChar char="•"/>
            </a:pPr>
            <a:r>
              <a:rPr lang="tr-TR" sz="1400" dirty="0" err="1">
                <a:solidFill>
                  <a:schemeClr val="tx1"/>
                </a:solidFill>
                <a:latin typeface="Century Gothic"/>
                <a:cs typeface="Calibri"/>
              </a:rPr>
              <a:t>Provides</a:t>
            </a:r>
            <a:r>
              <a:rPr lang="tr-TR" sz="1400" dirty="0">
                <a:solidFill>
                  <a:schemeClr val="tx1"/>
                </a:solidFill>
                <a:latin typeface="Century Gothic"/>
                <a:cs typeface="Calibri"/>
              </a:rPr>
              <a:t> </a:t>
            </a:r>
            <a:r>
              <a:rPr lang="tr-TR" sz="1400" dirty="0" err="1">
                <a:solidFill>
                  <a:schemeClr val="tx1"/>
                </a:solidFill>
                <a:latin typeface="Century Gothic"/>
                <a:cs typeface="Calibri"/>
              </a:rPr>
              <a:t>current</a:t>
            </a:r>
            <a:r>
              <a:rPr lang="tr-TR" sz="1400" dirty="0">
                <a:solidFill>
                  <a:schemeClr val="tx1"/>
                </a:solidFill>
                <a:latin typeface="Century Gothic"/>
                <a:cs typeface="Calibri"/>
              </a:rPr>
              <a:t> </a:t>
            </a:r>
            <a:r>
              <a:rPr lang="tr-TR" sz="1400" dirty="0" err="1">
                <a:solidFill>
                  <a:schemeClr val="tx1"/>
                </a:solidFill>
                <a:latin typeface="Century Gothic"/>
                <a:cs typeface="Calibri"/>
              </a:rPr>
              <a:t>news</a:t>
            </a:r>
            <a:r>
              <a:rPr lang="tr-TR" sz="1400" dirty="0">
                <a:solidFill>
                  <a:schemeClr val="tx1"/>
                </a:solidFill>
                <a:latin typeface="Century Gothic"/>
                <a:cs typeface="Calibri"/>
              </a:rPr>
              <a:t> </a:t>
            </a:r>
            <a:r>
              <a:rPr lang="tr-TR" sz="1400" dirty="0" err="1">
                <a:solidFill>
                  <a:schemeClr val="tx1"/>
                </a:solidFill>
                <a:latin typeface="Century Gothic"/>
                <a:cs typeface="Calibri"/>
              </a:rPr>
              <a:t>from</a:t>
            </a:r>
            <a:r>
              <a:rPr lang="tr-TR" sz="1400" dirty="0">
                <a:solidFill>
                  <a:schemeClr val="tx1"/>
                </a:solidFill>
                <a:latin typeface="Century Gothic"/>
                <a:cs typeface="Calibri"/>
              </a:rPr>
              <a:t> </a:t>
            </a:r>
            <a:r>
              <a:rPr lang="tr-TR" sz="1400" dirty="0" err="1">
                <a:solidFill>
                  <a:schemeClr val="tx1"/>
                </a:solidFill>
                <a:latin typeface="Century Gothic"/>
                <a:cs typeface="Calibri"/>
              </a:rPr>
              <a:t>the</a:t>
            </a:r>
            <a:r>
              <a:rPr lang="tr-TR" sz="1400" dirty="0">
                <a:solidFill>
                  <a:schemeClr val="tx1"/>
                </a:solidFill>
                <a:latin typeface="Century Gothic"/>
                <a:cs typeface="Calibri"/>
              </a:rPr>
              <a:t> </a:t>
            </a:r>
            <a:r>
              <a:rPr lang="tr-TR" sz="1400" dirty="0" err="1">
                <a:solidFill>
                  <a:schemeClr val="tx1"/>
                </a:solidFill>
                <a:latin typeface="Century Gothic"/>
                <a:cs typeface="Calibri"/>
              </a:rPr>
              <a:t>world</a:t>
            </a:r>
            <a:r>
              <a:rPr lang="tr-TR" sz="1400" dirty="0">
                <a:solidFill>
                  <a:schemeClr val="tx1"/>
                </a:solidFill>
                <a:latin typeface="Century Gothic"/>
                <a:cs typeface="Calibri"/>
              </a:rPr>
              <a:t> </a:t>
            </a:r>
            <a:r>
              <a:rPr lang="tr-TR" sz="1400" dirty="0" err="1">
                <a:solidFill>
                  <a:schemeClr val="tx1"/>
                </a:solidFill>
                <a:latin typeface="Century Gothic"/>
                <a:cs typeface="Calibri"/>
              </a:rPr>
              <a:t>and</a:t>
            </a:r>
            <a:r>
              <a:rPr lang="tr-TR" sz="1400" dirty="0">
                <a:solidFill>
                  <a:schemeClr val="tx1"/>
                </a:solidFill>
                <a:latin typeface="Century Gothic"/>
                <a:cs typeface="Calibri"/>
              </a:rPr>
              <a:t> </a:t>
            </a:r>
            <a:r>
              <a:rPr lang="tr-TR" sz="1400" dirty="0" err="1">
                <a:solidFill>
                  <a:schemeClr val="tx1"/>
                </a:solidFill>
                <a:latin typeface="Century Gothic"/>
                <a:cs typeface="Calibri"/>
              </a:rPr>
              <a:t>exchange</a:t>
            </a:r>
            <a:r>
              <a:rPr lang="tr-TR" sz="1400" dirty="0">
                <a:solidFill>
                  <a:schemeClr val="tx1"/>
                </a:solidFill>
                <a:latin typeface="Century Gothic"/>
                <a:cs typeface="Calibri"/>
              </a:rPr>
              <a:t> </a:t>
            </a:r>
            <a:r>
              <a:rPr lang="tr-TR" sz="1400" dirty="0" err="1">
                <a:solidFill>
                  <a:schemeClr val="tx1"/>
                </a:solidFill>
                <a:latin typeface="Century Gothic"/>
                <a:cs typeface="Calibri"/>
              </a:rPr>
              <a:t>rates</a:t>
            </a:r>
            <a:endParaRPr lang="en-US" sz="1400" dirty="0">
              <a:solidFill>
                <a:schemeClr val="tx1"/>
              </a:solidFill>
              <a:latin typeface="Century Gothic"/>
              <a:cs typeface="Calibri"/>
            </a:endParaRPr>
          </a:p>
          <a:p>
            <a:pPr indent="-228600">
              <a:lnSpc>
                <a:spcPct val="90000"/>
              </a:lnSpc>
              <a:spcAft>
                <a:spcPts val="600"/>
              </a:spcAft>
              <a:buFont typeface="Arial" panose="020B0604020202020204" pitchFamily="34" charset="0"/>
              <a:buChar char="•"/>
            </a:pPr>
            <a:endParaRPr lang="en-US" sz="2000" dirty="0">
              <a:solidFill>
                <a:schemeClr val="tx1"/>
              </a:solidFill>
              <a:latin typeface="+mn-lt"/>
              <a:cs typeface="Calibri"/>
            </a:endParaRPr>
          </a:p>
        </p:txBody>
      </p:sp>
      <p:pic>
        <p:nvPicPr>
          <p:cNvPr id="5" name="Resim Yer Tutucusu 4" descr="kişi, şahıs, giyim, adam, insan, ekran görüntüsü içeren bir resim&#10;&#10;Açıklama otomatik olarak oluşturuldu">
            <a:extLst>
              <a:ext uri="{FF2B5EF4-FFF2-40B4-BE49-F238E27FC236}">
                <a16:creationId xmlns:a16="http://schemas.microsoft.com/office/drawing/2014/main" id="{D9FE679B-5D8D-CFD3-50AA-1C940DB4A4C3}"/>
              </a:ext>
            </a:extLst>
          </p:cNvPr>
          <p:cNvPicPr>
            <a:picLocks noGrp="1" noChangeAspect="1"/>
          </p:cNvPicPr>
          <p:nvPr>
            <p:ph type="pic" sz="quarter" idx="13"/>
          </p:nvPr>
        </p:nvPicPr>
        <p:blipFill rotWithShape="1">
          <a:blip r:embed="rId3"/>
          <a:srcRect l="26429" r="26429"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33257000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 name="Rectangle 50">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Başlık 23">
            <a:extLst>
              <a:ext uri="{FF2B5EF4-FFF2-40B4-BE49-F238E27FC236}">
                <a16:creationId xmlns:a16="http://schemas.microsoft.com/office/drawing/2014/main" id="{F92EC24E-3E0A-471B-9A70-B29306D2DABB}"/>
              </a:ext>
            </a:extLst>
          </p:cNvPr>
          <p:cNvSpPr>
            <a:spLocks noGrp="1"/>
          </p:cNvSpPr>
          <p:nvPr>
            <p:ph type="title"/>
          </p:nvPr>
        </p:nvSpPr>
        <p:spPr>
          <a:xfrm>
            <a:off x="630936" y="502920"/>
            <a:ext cx="3419856" cy="1463040"/>
          </a:xfrm>
        </p:spPr>
        <p:txBody>
          <a:bodyPr vert="horz" lIns="91440" tIns="45720" rIns="91440" bIns="45720" rtlCol="0" anchor="ctr">
            <a:normAutofit/>
          </a:bodyPr>
          <a:lstStyle>
            <a:defPPr>
              <a:defRPr lang="tr-TR"/>
            </a:defPPr>
          </a:lstStyle>
          <a:p>
            <a:r>
              <a:rPr lang="en-US" sz="2400" b="0" dirty="0">
                <a:solidFill>
                  <a:schemeClr val="tx1"/>
                </a:solidFill>
                <a:latin typeface="Century Gothic"/>
                <a:cs typeface="Calibri Light"/>
              </a:rPr>
              <a:t>detecting sound</a:t>
            </a:r>
            <a:endParaRPr lang="tr-TR" sz="2400" dirty="0">
              <a:solidFill>
                <a:schemeClr val="tx1"/>
              </a:solidFill>
            </a:endParaRPr>
          </a:p>
        </p:txBody>
      </p:sp>
      <p:sp>
        <p:nvSpPr>
          <p:cNvPr id="53"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Metin Yer Tutucusu 38">
            <a:extLst>
              <a:ext uri="{FF2B5EF4-FFF2-40B4-BE49-F238E27FC236}">
                <a16:creationId xmlns:a16="http://schemas.microsoft.com/office/drawing/2014/main" id="{2B0040E8-BBFE-4B5E-9ADF-88F6C234CBAB}"/>
              </a:ext>
            </a:extLst>
          </p:cNvPr>
          <p:cNvSpPr>
            <a:spLocks noGrp="1"/>
          </p:cNvSpPr>
          <p:nvPr>
            <p:ph type="body" sz="quarter" idx="22"/>
          </p:nvPr>
        </p:nvSpPr>
        <p:spPr>
          <a:xfrm>
            <a:off x="4654295" y="502920"/>
            <a:ext cx="6894576" cy="1463040"/>
          </a:xfrm>
        </p:spPr>
        <p:txBody>
          <a:bodyPr vert="horz" lIns="91440" tIns="45720" rIns="91440" bIns="45720" rtlCol="0" anchor="ctr">
            <a:normAutofit/>
          </a:bodyPr>
          <a:lstStyle>
            <a:defPPr>
              <a:defRPr lang="tr-TR"/>
            </a:defPPr>
          </a:lstStyle>
          <a:p>
            <a:pPr indent="-228600" algn="l">
              <a:lnSpc>
                <a:spcPct val="90000"/>
              </a:lnSpc>
              <a:spcAft>
                <a:spcPts val="600"/>
              </a:spcAft>
              <a:buFont typeface="Arial" panose="020B0604020202020204" pitchFamily="34" charset="0"/>
              <a:buChar char="•"/>
            </a:pPr>
            <a:r>
              <a:rPr lang="en-US" sz="2400" dirty="0">
                <a:solidFill>
                  <a:schemeClr val="tx1"/>
                </a:solidFill>
                <a:latin typeface="Calibri Light"/>
                <a:cs typeface="Calibri Light"/>
              </a:rPr>
              <a:t>listens, recognizes and responds to voice</a:t>
            </a:r>
            <a:endParaRPr lang="en-US" sz="2400">
              <a:solidFill>
                <a:schemeClr val="tx1"/>
              </a:solidFill>
              <a:latin typeface="+mn-lt"/>
              <a:cs typeface="Calibri"/>
            </a:endParaRPr>
          </a:p>
        </p:txBody>
      </p:sp>
      <p:pic>
        <p:nvPicPr>
          <p:cNvPr id="2" name="Resim 1" descr="metin, ekran görüntüsü, yazılım, multimedya yazılımı içeren bir resim&#10;&#10;Açıklama otomatik olarak oluşturuldu">
            <a:extLst>
              <a:ext uri="{FF2B5EF4-FFF2-40B4-BE49-F238E27FC236}">
                <a16:creationId xmlns:a16="http://schemas.microsoft.com/office/drawing/2014/main" id="{FA32F4BE-CB40-9EDF-5A94-078119E43E25}"/>
              </a:ext>
            </a:extLst>
          </p:cNvPr>
          <p:cNvPicPr>
            <a:picLocks noChangeAspect="1"/>
          </p:cNvPicPr>
          <p:nvPr/>
        </p:nvPicPr>
        <p:blipFill>
          <a:blip r:embed="rId3"/>
          <a:stretch>
            <a:fillRect/>
          </a:stretch>
        </p:blipFill>
        <p:spPr>
          <a:xfrm>
            <a:off x="630936" y="2359974"/>
            <a:ext cx="10917936" cy="3821276"/>
          </a:xfrm>
          <a:prstGeom prst="rect">
            <a:avLst/>
          </a:prstGeom>
        </p:spPr>
      </p:pic>
    </p:spTree>
    <p:extLst>
      <p:ext uri="{BB962C8B-B14F-4D97-AF65-F5344CB8AC3E}">
        <p14:creationId xmlns:p14="http://schemas.microsoft.com/office/powerpoint/2010/main" val="20119198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36">
            <a:extLst>
              <a:ext uri="{FF2B5EF4-FFF2-40B4-BE49-F238E27FC236}">
                <a16:creationId xmlns:a16="http://schemas.microsoft.com/office/drawing/2014/main" id="{BCED4D40-4B67-4331-AC48-79B82B4A47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Başlık 5">
            <a:extLst>
              <a:ext uri="{FF2B5EF4-FFF2-40B4-BE49-F238E27FC236}">
                <a16:creationId xmlns:a16="http://schemas.microsoft.com/office/drawing/2014/main" id="{2EEEFBA2-D2C5-483D-A977-8998D1677BEF}"/>
              </a:ext>
            </a:extLst>
          </p:cNvPr>
          <p:cNvSpPr>
            <a:spLocks noGrp="1"/>
          </p:cNvSpPr>
          <p:nvPr>
            <p:ph type="title"/>
          </p:nvPr>
        </p:nvSpPr>
        <p:spPr>
          <a:xfrm>
            <a:off x="638881" y="417576"/>
            <a:ext cx="10909640" cy="1249394"/>
          </a:xfrm>
        </p:spPr>
        <p:txBody>
          <a:bodyPr vert="horz" lIns="91440" tIns="45720" rIns="91440" bIns="45720" rtlCol="0" anchor="ctr">
            <a:normAutofit/>
          </a:bodyPr>
          <a:lstStyle>
            <a:defPPr>
              <a:defRPr lang="tr-TR"/>
            </a:defPPr>
          </a:lstStyle>
          <a:p>
            <a:r>
              <a:rPr lang="en-US" sz="2600" b="0" kern="1200">
                <a:solidFill>
                  <a:schemeClr val="tx1"/>
                </a:solidFill>
                <a:latin typeface="+mj-lt"/>
                <a:ea typeface="+mj-ea"/>
                <a:cs typeface="+mj-cs"/>
              </a:rPr>
              <a:t>In this code, we see the news access feature. When we give the "News" command, it reads us the current news.</a:t>
            </a:r>
            <a:endParaRPr lang="en-US" sz="2600" kern="1200">
              <a:solidFill>
                <a:schemeClr val="tx1"/>
              </a:solidFill>
              <a:latin typeface="+mj-lt"/>
              <a:ea typeface="+mj-ea"/>
              <a:cs typeface="+mj-cs"/>
            </a:endParaRPr>
          </a:p>
        </p:txBody>
      </p:sp>
      <p:sp>
        <p:nvSpPr>
          <p:cNvPr id="39" name="sketch line">
            <a:extLst>
              <a:ext uri="{FF2B5EF4-FFF2-40B4-BE49-F238E27FC236}">
                <a16:creationId xmlns:a16="http://schemas.microsoft.com/office/drawing/2014/main" id="{670CEDEF-4F34-412E-84EE-329C1E93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1733454"/>
            <a:ext cx="4572000" cy="18288"/>
          </a:xfrm>
          <a:custGeom>
            <a:avLst/>
            <a:gdLst>
              <a:gd name="connsiteX0" fmla="*/ 0 w 4572000"/>
              <a:gd name="connsiteY0" fmla="*/ 0 h 18288"/>
              <a:gd name="connsiteX1" fmla="*/ 515983 w 4572000"/>
              <a:gd name="connsiteY1" fmla="*/ 0 h 18288"/>
              <a:gd name="connsiteX2" fmla="*/ 1031966 w 4572000"/>
              <a:gd name="connsiteY2" fmla="*/ 0 h 18288"/>
              <a:gd name="connsiteX3" fmla="*/ 1639389 w 4572000"/>
              <a:gd name="connsiteY3" fmla="*/ 0 h 18288"/>
              <a:gd name="connsiteX4" fmla="*/ 2383971 w 4572000"/>
              <a:gd name="connsiteY4" fmla="*/ 0 h 18288"/>
              <a:gd name="connsiteX5" fmla="*/ 2945674 w 4572000"/>
              <a:gd name="connsiteY5" fmla="*/ 0 h 18288"/>
              <a:gd name="connsiteX6" fmla="*/ 3507377 w 4572000"/>
              <a:gd name="connsiteY6" fmla="*/ 0 h 18288"/>
              <a:gd name="connsiteX7" fmla="*/ 4572000 w 4572000"/>
              <a:gd name="connsiteY7" fmla="*/ 0 h 18288"/>
              <a:gd name="connsiteX8" fmla="*/ 4572000 w 4572000"/>
              <a:gd name="connsiteY8" fmla="*/ 18288 h 18288"/>
              <a:gd name="connsiteX9" fmla="*/ 3873137 w 4572000"/>
              <a:gd name="connsiteY9" fmla="*/ 18288 h 18288"/>
              <a:gd name="connsiteX10" fmla="*/ 3311434 w 4572000"/>
              <a:gd name="connsiteY10" fmla="*/ 18288 h 18288"/>
              <a:gd name="connsiteX11" fmla="*/ 2749731 w 4572000"/>
              <a:gd name="connsiteY11" fmla="*/ 18288 h 18288"/>
              <a:gd name="connsiteX12" fmla="*/ 2050869 w 4572000"/>
              <a:gd name="connsiteY12" fmla="*/ 18288 h 18288"/>
              <a:gd name="connsiteX13" fmla="*/ 1306286 w 4572000"/>
              <a:gd name="connsiteY13" fmla="*/ 18288 h 18288"/>
              <a:gd name="connsiteX14" fmla="*/ 790303 w 4572000"/>
              <a:gd name="connsiteY14" fmla="*/ 18288 h 18288"/>
              <a:gd name="connsiteX15" fmla="*/ 0 w 4572000"/>
              <a:gd name="connsiteY15" fmla="*/ 18288 h 18288"/>
              <a:gd name="connsiteX16" fmla="*/ 0 w 45720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18288" fill="none" extrusionOk="0">
                <a:moveTo>
                  <a:pt x="0" y="0"/>
                </a:moveTo>
                <a:cubicBezTo>
                  <a:pt x="105156" y="-20963"/>
                  <a:pt x="340432" y="822"/>
                  <a:pt x="515983" y="0"/>
                </a:cubicBezTo>
                <a:cubicBezTo>
                  <a:pt x="691534" y="-822"/>
                  <a:pt x="850679" y="16479"/>
                  <a:pt x="1031966" y="0"/>
                </a:cubicBezTo>
                <a:cubicBezTo>
                  <a:pt x="1213253" y="-16479"/>
                  <a:pt x="1443646" y="-18730"/>
                  <a:pt x="1639389" y="0"/>
                </a:cubicBezTo>
                <a:cubicBezTo>
                  <a:pt x="1835132" y="18730"/>
                  <a:pt x="2159975" y="18531"/>
                  <a:pt x="2383971" y="0"/>
                </a:cubicBezTo>
                <a:cubicBezTo>
                  <a:pt x="2607967" y="-18531"/>
                  <a:pt x="2719096" y="-12030"/>
                  <a:pt x="2945674" y="0"/>
                </a:cubicBezTo>
                <a:cubicBezTo>
                  <a:pt x="3172252" y="12030"/>
                  <a:pt x="3269167" y="27666"/>
                  <a:pt x="3507377" y="0"/>
                </a:cubicBezTo>
                <a:cubicBezTo>
                  <a:pt x="3745587" y="-27666"/>
                  <a:pt x="4116741" y="18705"/>
                  <a:pt x="4572000" y="0"/>
                </a:cubicBezTo>
                <a:cubicBezTo>
                  <a:pt x="4572895" y="8974"/>
                  <a:pt x="4571454" y="9359"/>
                  <a:pt x="4572000" y="18288"/>
                </a:cubicBezTo>
                <a:cubicBezTo>
                  <a:pt x="4374698" y="3942"/>
                  <a:pt x="4098874" y="-11042"/>
                  <a:pt x="3873137" y="18288"/>
                </a:cubicBezTo>
                <a:cubicBezTo>
                  <a:pt x="3647400" y="47618"/>
                  <a:pt x="3517055" y="5421"/>
                  <a:pt x="3311434" y="18288"/>
                </a:cubicBezTo>
                <a:cubicBezTo>
                  <a:pt x="3105813" y="31155"/>
                  <a:pt x="3025168" y="17856"/>
                  <a:pt x="2749731" y="18288"/>
                </a:cubicBezTo>
                <a:cubicBezTo>
                  <a:pt x="2474294" y="18720"/>
                  <a:pt x="2291766" y="-14168"/>
                  <a:pt x="2050869" y="18288"/>
                </a:cubicBezTo>
                <a:cubicBezTo>
                  <a:pt x="1809972" y="50744"/>
                  <a:pt x="1540276" y="46798"/>
                  <a:pt x="1306286" y="18288"/>
                </a:cubicBezTo>
                <a:cubicBezTo>
                  <a:pt x="1072296" y="-10222"/>
                  <a:pt x="972445" y="19645"/>
                  <a:pt x="790303" y="18288"/>
                </a:cubicBezTo>
                <a:cubicBezTo>
                  <a:pt x="608161" y="16931"/>
                  <a:pt x="200981" y="8241"/>
                  <a:pt x="0" y="18288"/>
                </a:cubicBezTo>
                <a:cubicBezTo>
                  <a:pt x="-229" y="14222"/>
                  <a:pt x="509" y="5816"/>
                  <a:pt x="0" y="0"/>
                </a:cubicBezTo>
                <a:close/>
              </a:path>
              <a:path w="4572000" h="18288" stroke="0" extrusionOk="0">
                <a:moveTo>
                  <a:pt x="0" y="0"/>
                </a:moveTo>
                <a:cubicBezTo>
                  <a:pt x="143285" y="-9565"/>
                  <a:pt x="327959" y="-11498"/>
                  <a:pt x="561703" y="0"/>
                </a:cubicBezTo>
                <a:cubicBezTo>
                  <a:pt x="795447" y="11498"/>
                  <a:pt x="838260" y="18255"/>
                  <a:pt x="1077686" y="0"/>
                </a:cubicBezTo>
                <a:cubicBezTo>
                  <a:pt x="1317112" y="-18255"/>
                  <a:pt x="1437472" y="23514"/>
                  <a:pt x="1639389" y="0"/>
                </a:cubicBezTo>
                <a:cubicBezTo>
                  <a:pt x="1841306" y="-23514"/>
                  <a:pt x="2037142" y="-12551"/>
                  <a:pt x="2292531" y="0"/>
                </a:cubicBezTo>
                <a:cubicBezTo>
                  <a:pt x="2547920" y="12551"/>
                  <a:pt x="2810436" y="-20352"/>
                  <a:pt x="2991394" y="0"/>
                </a:cubicBezTo>
                <a:cubicBezTo>
                  <a:pt x="3172352" y="20352"/>
                  <a:pt x="3530025" y="-13347"/>
                  <a:pt x="3735977" y="0"/>
                </a:cubicBezTo>
                <a:cubicBezTo>
                  <a:pt x="3941929" y="13347"/>
                  <a:pt x="4161497" y="34086"/>
                  <a:pt x="4572000" y="0"/>
                </a:cubicBezTo>
                <a:cubicBezTo>
                  <a:pt x="4571545" y="6162"/>
                  <a:pt x="4571903" y="11775"/>
                  <a:pt x="4572000" y="18288"/>
                </a:cubicBezTo>
                <a:cubicBezTo>
                  <a:pt x="4228040" y="36490"/>
                  <a:pt x="4199736" y="42557"/>
                  <a:pt x="3873137" y="18288"/>
                </a:cubicBezTo>
                <a:cubicBezTo>
                  <a:pt x="3546538" y="-5981"/>
                  <a:pt x="3472124" y="16809"/>
                  <a:pt x="3128554" y="18288"/>
                </a:cubicBezTo>
                <a:cubicBezTo>
                  <a:pt x="2784984" y="19767"/>
                  <a:pt x="2735896" y="-17781"/>
                  <a:pt x="2383971" y="18288"/>
                </a:cubicBezTo>
                <a:cubicBezTo>
                  <a:pt x="2032046" y="54357"/>
                  <a:pt x="2019324" y="2920"/>
                  <a:pt x="1867989" y="18288"/>
                </a:cubicBezTo>
                <a:cubicBezTo>
                  <a:pt x="1716654" y="33656"/>
                  <a:pt x="1418675" y="32575"/>
                  <a:pt x="1169126" y="18288"/>
                </a:cubicBezTo>
                <a:cubicBezTo>
                  <a:pt x="919577" y="4001"/>
                  <a:pt x="798537" y="16165"/>
                  <a:pt x="561703" y="18288"/>
                </a:cubicBezTo>
                <a:cubicBezTo>
                  <a:pt x="324869" y="20411"/>
                  <a:pt x="221395" y="-912"/>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Resim 2" descr="metin, ekran görüntüsü, yazılım içeren bir resim&#10;&#10;Açıklama otomatik olarak oluşturuldu">
            <a:extLst>
              <a:ext uri="{FF2B5EF4-FFF2-40B4-BE49-F238E27FC236}">
                <a16:creationId xmlns:a16="http://schemas.microsoft.com/office/drawing/2014/main" id="{D3714301-7D01-A09E-C3E4-CC339B4121A3}"/>
              </a:ext>
            </a:extLst>
          </p:cNvPr>
          <p:cNvPicPr>
            <a:picLocks noChangeAspect="1"/>
          </p:cNvPicPr>
          <p:nvPr/>
        </p:nvPicPr>
        <p:blipFill>
          <a:blip r:embed="rId3"/>
          <a:stretch>
            <a:fillRect/>
          </a:stretch>
        </p:blipFill>
        <p:spPr>
          <a:xfrm>
            <a:off x="701465" y="2633472"/>
            <a:ext cx="10786021" cy="3586353"/>
          </a:xfrm>
          <a:prstGeom prst="rect">
            <a:avLst/>
          </a:prstGeom>
        </p:spPr>
      </p:pic>
    </p:spTree>
    <p:extLst>
      <p:ext uri="{BB962C8B-B14F-4D97-AF65-F5344CB8AC3E}">
        <p14:creationId xmlns:p14="http://schemas.microsoft.com/office/powerpoint/2010/main" val="37164961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4" name="Rectangle 66">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Başlık 21">
            <a:extLst>
              <a:ext uri="{FF2B5EF4-FFF2-40B4-BE49-F238E27FC236}">
                <a16:creationId xmlns:a16="http://schemas.microsoft.com/office/drawing/2014/main" id="{E8F5D34E-F679-45F4-BFC9-B9B401E5FD9F}"/>
              </a:ext>
            </a:extLst>
          </p:cNvPr>
          <p:cNvSpPr>
            <a:spLocks noGrp="1"/>
          </p:cNvSpPr>
          <p:nvPr>
            <p:ph type="title"/>
          </p:nvPr>
        </p:nvSpPr>
        <p:spPr>
          <a:xfrm>
            <a:off x="630936" y="502920"/>
            <a:ext cx="3419856" cy="1463040"/>
          </a:xfrm>
        </p:spPr>
        <p:txBody>
          <a:bodyPr vert="horz" lIns="91440" tIns="45720" rIns="91440" bIns="45720" rtlCol="0" anchor="ctr">
            <a:normAutofit/>
          </a:bodyPr>
          <a:lstStyle>
            <a:defPPr>
              <a:defRPr lang="tr-TR"/>
            </a:defPPr>
          </a:lstStyle>
          <a:p>
            <a:r>
              <a:rPr lang="en-US" sz="4800" b="0" dirty="0">
                <a:solidFill>
                  <a:schemeClr val="tx1"/>
                </a:solidFill>
                <a:latin typeface="+mj-lt"/>
                <a:cs typeface="Calibri Light"/>
              </a:rPr>
              <a:t>modules</a:t>
            </a:r>
            <a:endParaRPr lang="en-US" sz="4800" b="0" kern="1200" dirty="0">
              <a:solidFill>
                <a:schemeClr val="tx1"/>
              </a:solidFill>
              <a:latin typeface="+mj-lt"/>
              <a:ea typeface="+mj-ea"/>
              <a:cs typeface="+mj-cs"/>
            </a:endParaRPr>
          </a:p>
        </p:txBody>
      </p:sp>
      <p:sp>
        <p:nvSpPr>
          <p:cNvPr id="65"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Content Placeholder 57">
            <a:extLst>
              <a:ext uri="{FF2B5EF4-FFF2-40B4-BE49-F238E27FC236}">
                <a16:creationId xmlns:a16="http://schemas.microsoft.com/office/drawing/2014/main" id="{74748ADE-2CF7-E927-8610-32055B87B87E}"/>
              </a:ext>
            </a:extLst>
          </p:cNvPr>
          <p:cNvSpPr>
            <a:spLocks noGrp="1"/>
          </p:cNvSpPr>
          <p:nvPr>
            <p:ph sz="quarter" idx="10"/>
          </p:nvPr>
        </p:nvSpPr>
        <p:spPr>
          <a:xfrm>
            <a:off x="4654295" y="502920"/>
            <a:ext cx="6894576" cy="1463040"/>
          </a:xfrm>
        </p:spPr>
        <p:txBody>
          <a:bodyPr vert="horz" lIns="91440" tIns="45720" rIns="91440" bIns="45720" rtlCol="0" anchor="ctr">
            <a:normAutofit/>
          </a:bodyPr>
          <a:lstStyle/>
          <a:p>
            <a:r>
              <a:rPr lang="en" sz="2100" dirty="0">
                <a:solidFill>
                  <a:srgbClr val="202124"/>
                </a:solidFill>
                <a:latin typeface="Consolas"/>
              </a:rPr>
              <a:t>Modules we created to use all features in the project</a:t>
            </a:r>
            <a:endParaRPr lang="en-US" sz="2200" dirty="0">
              <a:solidFill>
                <a:schemeClr val="tx1"/>
              </a:solidFill>
              <a:latin typeface="+mn-lt"/>
            </a:endParaRPr>
          </a:p>
        </p:txBody>
      </p:sp>
      <p:pic>
        <p:nvPicPr>
          <p:cNvPr id="4" name="İçerik Yer Tutucusu 3" descr="metin, ekran görüntüsü, ekran, görüntüleme, yazılım içeren bir resim&#10;&#10;Açıklama otomatik olarak oluşturuldu">
            <a:extLst>
              <a:ext uri="{FF2B5EF4-FFF2-40B4-BE49-F238E27FC236}">
                <a16:creationId xmlns:a16="http://schemas.microsoft.com/office/drawing/2014/main" id="{546F9186-5007-6D8C-DA1D-75CFDAEFE126}"/>
              </a:ext>
            </a:extLst>
          </p:cNvPr>
          <p:cNvPicPr>
            <a:picLocks noChangeAspect="1"/>
          </p:cNvPicPr>
          <p:nvPr/>
        </p:nvPicPr>
        <p:blipFill>
          <a:blip r:embed="rId3"/>
          <a:stretch>
            <a:fillRect/>
          </a:stretch>
        </p:blipFill>
        <p:spPr>
          <a:xfrm>
            <a:off x="1404282" y="2290936"/>
            <a:ext cx="9371243" cy="3959352"/>
          </a:xfrm>
          <a:prstGeom prst="rect">
            <a:avLst/>
          </a:prstGeom>
        </p:spPr>
      </p:pic>
    </p:spTree>
    <p:extLst>
      <p:ext uri="{BB962C8B-B14F-4D97-AF65-F5344CB8AC3E}">
        <p14:creationId xmlns:p14="http://schemas.microsoft.com/office/powerpoint/2010/main" val="18775916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6">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608DE45E-9222-7E6B-98E0-ED4863FFCF9A}"/>
              </a:ext>
            </a:extLst>
          </p:cNvPr>
          <p:cNvSpPr>
            <a:spLocks noGrp="1"/>
          </p:cNvSpPr>
          <p:nvPr>
            <p:ph type="title"/>
          </p:nvPr>
        </p:nvSpPr>
        <p:spPr>
          <a:xfrm>
            <a:off x="630936" y="502920"/>
            <a:ext cx="3419856" cy="1463040"/>
          </a:xfrm>
        </p:spPr>
        <p:txBody>
          <a:bodyPr vert="horz" lIns="91440" tIns="45720" rIns="91440" bIns="45720" rtlCol="0" anchor="ctr">
            <a:normAutofit/>
          </a:bodyPr>
          <a:lstStyle/>
          <a:p>
            <a:r>
              <a:rPr lang="en-US" sz="4800" dirty="0">
                <a:solidFill>
                  <a:schemeClr val="tx1"/>
                </a:solidFill>
                <a:latin typeface="+mj-lt"/>
                <a:cs typeface="Calibri Light"/>
              </a:rPr>
              <a:t>Weather </a:t>
            </a:r>
            <a:r>
              <a:rPr lang="en-US" sz="4800" dirty="0" err="1">
                <a:solidFill>
                  <a:schemeClr val="tx1"/>
                </a:solidFill>
                <a:latin typeface="+mj-lt"/>
                <a:cs typeface="Calibri Light"/>
              </a:rPr>
              <a:t>apı</a:t>
            </a:r>
            <a:endParaRPr lang="en-US" sz="4800" kern="1200" dirty="0" err="1">
              <a:solidFill>
                <a:schemeClr val="tx1"/>
              </a:solidFill>
              <a:latin typeface="+mj-lt"/>
              <a:ea typeface="+mj-ea"/>
              <a:cs typeface="+mj-cs"/>
            </a:endParaRPr>
          </a:p>
        </p:txBody>
      </p:sp>
      <p:sp>
        <p:nvSpPr>
          <p:cNvPr id="19"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Content Placeholder 13">
            <a:extLst>
              <a:ext uri="{FF2B5EF4-FFF2-40B4-BE49-F238E27FC236}">
                <a16:creationId xmlns:a16="http://schemas.microsoft.com/office/drawing/2014/main" id="{F579647A-D579-BEEF-9B01-05DF2A73E61D}"/>
              </a:ext>
            </a:extLst>
          </p:cNvPr>
          <p:cNvSpPr>
            <a:spLocks noGrp="1"/>
          </p:cNvSpPr>
          <p:nvPr>
            <p:ph sz="quarter" idx="10"/>
          </p:nvPr>
        </p:nvSpPr>
        <p:spPr>
          <a:xfrm>
            <a:off x="4654295" y="502920"/>
            <a:ext cx="6894576" cy="1463040"/>
          </a:xfrm>
        </p:spPr>
        <p:txBody>
          <a:bodyPr vert="horz" lIns="91440" tIns="45720" rIns="91440" bIns="45720" rtlCol="0" anchor="ctr">
            <a:normAutofit/>
          </a:bodyPr>
          <a:lstStyle/>
          <a:p>
            <a:r>
              <a:rPr lang="en" sz="2100" dirty="0">
                <a:solidFill>
                  <a:srgbClr val="202124"/>
                </a:solidFill>
                <a:latin typeface="Consolas"/>
              </a:rPr>
              <a:t>It shows the weather forecast and we added an API for this.</a:t>
            </a:r>
            <a:endParaRPr lang="en-US" sz="2200" dirty="0">
              <a:solidFill>
                <a:schemeClr val="tx1"/>
              </a:solidFill>
              <a:latin typeface="+mn-lt"/>
            </a:endParaRPr>
          </a:p>
        </p:txBody>
      </p:sp>
      <p:pic>
        <p:nvPicPr>
          <p:cNvPr id="4" name="İçerik Yer Tutucusu 3" descr="metin, ekran görüntüsü içeren bir resim&#10;&#10;Açıklama otomatik olarak oluşturuldu">
            <a:extLst>
              <a:ext uri="{FF2B5EF4-FFF2-40B4-BE49-F238E27FC236}">
                <a16:creationId xmlns:a16="http://schemas.microsoft.com/office/drawing/2014/main" id="{2E98B1C2-7704-4076-3A96-92B2CE9AAD4D}"/>
              </a:ext>
            </a:extLst>
          </p:cNvPr>
          <p:cNvPicPr>
            <a:picLocks noChangeAspect="1"/>
          </p:cNvPicPr>
          <p:nvPr/>
        </p:nvPicPr>
        <p:blipFill>
          <a:blip r:embed="rId2"/>
          <a:stretch>
            <a:fillRect/>
          </a:stretch>
        </p:blipFill>
        <p:spPr>
          <a:xfrm>
            <a:off x="630936" y="2667370"/>
            <a:ext cx="10917936" cy="3957752"/>
          </a:xfrm>
          <a:prstGeom prst="rect">
            <a:avLst/>
          </a:prstGeom>
        </p:spPr>
      </p:pic>
    </p:spTree>
    <p:extLst>
      <p:ext uri="{BB962C8B-B14F-4D97-AF65-F5344CB8AC3E}">
        <p14:creationId xmlns:p14="http://schemas.microsoft.com/office/powerpoint/2010/main" val="5958681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Başlık 17">
            <a:extLst>
              <a:ext uri="{FF2B5EF4-FFF2-40B4-BE49-F238E27FC236}">
                <a16:creationId xmlns:a16="http://schemas.microsoft.com/office/drawing/2014/main" id="{8A6AD16E-8FB5-4AC7-941E-313FBED6044E}"/>
              </a:ext>
            </a:extLst>
          </p:cNvPr>
          <p:cNvSpPr>
            <a:spLocks noGrp="1"/>
          </p:cNvSpPr>
          <p:nvPr>
            <p:ph type="title"/>
          </p:nvPr>
        </p:nvSpPr>
        <p:spPr>
          <a:xfrm>
            <a:off x="630936" y="502920"/>
            <a:ext cx="3419856" cy="1463040"/>
          </a:xfrm>
        </p:spPr>
        <p:txBody>
          <a:bodyPr vert="horz" lIns="91440" tIns="45720" rIns="91440" bIns="45720" rtlCol="0" anchor="ctr">
            <a:normAutofit/>
          </a:bodyPr>
          <a:lstStyle>
            <a:defPPr>
              <a:defRPr lang="tr-TR"/>
            </a:defPPr>
          </a:lstStyle>
          <a:p>
            <a:r>
              <a:rPr lang="en-US" sz="4800" kern="1200">
                <a:solidFill>
                  <a:schemeClr val="tx1"/>
                </a:solidFill>
                <a:latin typeface="+mj-lt"/>
                <a:ea typeface="+mj-ea"/>
                <a:cs typeface="+mj-cs"/>
              </a:rPr>
              <a:t>ACCESS to wikıpedıa</a:t>
            </a:r>
          </a:p>
        </p:txBody>
      </p:sp>
      <p:sp>
        <p:nvSpPr>
          <p:cNvPr id="36"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Metin Yer Tutucusu 21">
            <a:extLst>
              <a:ext uri="{FF2B5EF4-FFF2-40B4-BE49-F238E27FC236}">
                <a16:creationId xmlns:a16="http://schemas.microsoft.com/office/drawing/2014/main" id="{A3F3E4C8-A3E9-4D1E-AAF8-A6C4EF21F04E}"/>
              </a:ext>
            </a:extLst>
          </p:cNvPr>
          <p:cNvSpPr>
            <a:spLocks noGrp="1"/>
          </p:cNvSpPr>
          <p:nvPr>
            <p:ph type="body" sz="quarter" idx="14"/>
          </p:nvPr>
        </p:nvSpPr>
        <p:spPr>
          <a:xfrm>
            <a:off x="4654295" y="502920"/>
            <a:ext cx="6894576" cy="1463040"/>
          </a:xfrm>
        </p:spPr>
        <p:txBody>
          <a:bodyPr vert="horz" lIns="91440" tIns="45720" rIns="91440" bIns="45720" rtlCol="0" anchor="ctr">
            <a:normAutofit/>
          </a:bodyPr>
          <a:lstStyle>
            <a:defPPr>
              <a:defRPr lang="tr-TR"/>
            </a:defPPr>
          </a:lstStyle>
          <a:p>
            <a:pPr indent="-228600">
              <a:lnSpc>
                <a:spcPct val="90000"/>
              </a:lnSpc>
              <a:spcAft>
                <a:spcPts val="600"/>
              </a:spcAft>
              <a:buFont typeface="Arial" panose="020B0604020202020204" pitchFamily="34" charset="0"/>
              <a:buChar char="•"/>
            </a:pPr>
            <a:r>
              <a:rPr lang="en" sz="2100" dirty="0">
                <a:solidFill>
                  <a:srgbClr val="202124"/>
                </a:solidFill>
                <a:latin typeface="Consolas"/>
                <a:cs typeface="Calibri"/>
              </a:rPr>
              <a:t>It is the feature of accessing Wikipedia. When the Wikipedia command is given, it opens Wikipedia.</a:t>
            </a:r>
            <a:endParaRPr lang="en-US" sz="1700" dirty="0">
              <a:solidFill>
                <a:schemeClr val="tx1"/>
              </a:solidFill>
              <a:latin typeface="+mn-lt"/>
              <a:cs typeface="Calibri"/>
            </a:endParaRPr>
          </a:p>
        </p:txBody>
      </p:sp>
      <p:pic>
        <p:nvPicPr>
          <p:cNvPr id="2" name="Resim 1" descr="metin, ekran görüntüsü, yazılım içeren bir resim&#10;&#10;Açıklama otomatik olarak oluşturuldu">
            <a:extLst>
              <a:ext uri="{FF2B5EF4-FFF2-40B4-BE49-F238E27FC236}">
                <a16:creationId xmlns:a16="http://schemas.microsoft.com/office/drawing/2014/main" id="{DE6349E8-56ED-695A-436D-AC2CE443205C}"/>
              </a:ext>
            </a:extLst>
          </p:cNvPr>
          <p:cNvPicPr>
            <a:picLocks noChangeAspect="1"/>
          </p:cNvPicPr>
          <p:nvPr/>
        </p:nvPicPr>
        <p:blipFill>
          <a:blip r:embed="rId3"/>
          <a:stretch>
            <a:fillRect/>
          </a:stretch>
        </p:blipFill>
        <p:spPr>
          <a:xfrm>
            <a:off x="1832537" y="2290936"/>
            <a:ext cx="8514734" cy="3959352"/>
          </a:xfrm>
          <a:prstGeom prst="rect">
            <a:avLst/>
          </a:prstGeom>
        </p:spPr>
      </p:pic>
    </p:spTree>
    <p:extLst>
      <p:ext uri="{BB962C8B-B14F-4D97-AF65-F5344CB8AC3E}">
        <p14:creationId xmlns:p14="http://schemas.microsoft.com/office/powerpoint/2010/main" val="29460343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5" name="Rectangle 44">
            <a:extLst>
              <a:ext uri="{FF2B5EF4-FFF2-40B4-BE49-F238E27FC236}">
                <a16:creationId xmlns:a16="http://schemas.microsoft.com/office/drawing/2014/main" id="{BCED4D40-4B67-4331-AC48-79B82B4A47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Başlık 18">
            <a:extLst>
              <a:ext uri="{FF2B5EF4-FFF2-40B4-BE49-F238E27FC236}">
                <a16:creationId xmlns:a16="http://schemas.microsoft.com/office/drawing/2014/main" id="{9EF1D37D-7D53-43D9-B054-3B3A36C7C4FF}"/>
              </a:ext>
            </a:extLst>
          </p:cNvPr>
          <p:cNvSpPr>
            <a:spLocks noGrp="1"/>
          </p:cNvSpPr>
          <p:nvPr>
            <p:ph type="title"/>
          </p:nvPr>
        </p:nvSpPr>
        <p:spPr>
          <a:xfrm>
            <a:off x="638881" y="417576"/>
            <a:ext cx="10909640" cy="1249394"/>
          </a:xfrm>
        </p:spPr>
        <p:txBody>
          <a:bodyPr vert="horz" lIns="91440" tIns="45720" rIns="91440" bIns="45720" rtlCol="0" anchor="ctr">
            <a:normAutofit/>
          </a:bodyPr>
          <a:lstStyle>
            <a:defPPr>
              <a:defRPr lang="tr-TR"/>
            </a:defPPr>
          </a:lstStyle>
          <a:p>
            <a:r>
              <a:rPr lang="en-US" sz="6600" kern="1200">
                <a:solidFill>
                  <a:schemeClr val="tx1"/>
                </a:solidFill>
                <a:latin typeface="+mj-lt"/>
                <a:ea typeface="+mj-ea"/>
                <a:cs typeface="+mj-cs"/>
              </a:rPr>
              <a:t>SYSTEM COMMANDS</a:t>
            </a:r>
          </a:p>
        </p:txBody>
      </p:sp>
      <p:sp>
        <p:nvSpPr>
          <p:cNvPr id="4" name="Metin Yer Tutucusu 3">
            <a:extLst>
              <a:ext uri="{FF2B5EF4-FFF2-40B4-BE49-F238E27FC236}">
                <a16:creationId xmlns:a16="http://schemas.microsoft.com/office/drawing/2014/main" id="{A2F05EA0-4556-3553-3282-2F1F90A34585}"/>
              </a:ext>
            </a:extLst>
          </p:cNvPr>
          <p:cNvSpPr>
            <a:spLocks noGrp="1"/>
          </p:cNvSpPr>
          <p:nvPr>
            <p:ph type="body" sz="quarter" idx="12"/>
          </p:nvPr>
        </p:nvSpPr>
        <p:spPr>
          <a:xfrm>
            <a:off x="638881" y="1809541"/>
            <a:ext cx="10909643" cy="687406"/>
          </a:xfrm>
        </p:spPr>
        <p:txBody>
          <a:bodyPr vert="horz" lIns="91440" tIns="45720" rIns="91440" bIns="45720" rtlCol="0" anchor="ctr">
            <a:normAutofit/>
          </a:bodyPr>
          <a:lstStyle/>
          <a:p>
            <a:pPr>
              <a:lnSpc>
                <a:spcPct val="90000"/>
              </a:lnSpc>
              <a:spcBef>
                <a:spcPts val="1000"/>
              </a:spcBef>
            </a:pPr>
            <a:r>
              <a:rPr lang="en-US" sz="2400" kern="1200">
                <a:solidFill>
                  <a:schemeClr val="tx1"/>
                </a:solidFill>
                <a:latin typeface="+mn-lt"/>
                <a:ea typeface="+mn-ea"/>
                <a:cs typeface="+mn-cs"/>
              </a:rPr>
              <a:t>Commands related to turning the system on and off</a:t>
            </a:r>
          </a:p>
        </p:txBody>
      </p:sp>
      <p:sp>
        <p:nvSpPr>
          <p:cNvPr id="47" name="sketch line">
            <a:extLst>
              <a:ext uri="{FF2B5EF4-FFF2-40B4-BE49-F238E27FC236}">
                <a16:creationId xmlns:a16="http://schemas.microsoft.com/office/drawing/2014/main" id="{670CEDEF-4F34-412E-84EE-329C1E93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1733454"/>
            <a:ext cx="4572000" cy="18288"/>
          </a:xfrm>
          <a:custGeom>
            <a:avLst/>
            <a:gdLst>
              <a:gd name="connsiteX0" fmla="*/ 0 w 4572000"/>
              <a:gd name="connsiteY0" fmla="*/ 0 h 18288"/>
              <a:gd name="connsiteX1" fmla="*/ 515983 w 4572000"/>
              <a:gd name="connsiteY1" fmla="*/ 0 h 18288"/>
              <a:gd name="connsiteX2" fmla="*/ 1031966 w 4572000"/>
              <a:gd name="connsiteY2" fmla="*/ 0 h 18288"/>
              <a:gd name="connsiteX3" fmla="*/ 1639389 w 4572000"/>
              <a:gd name="connsiteY3" fmla="*/ 0 h 18288"/>
              <a:gd name="connsiteX4" fmla="*/ 2383971 w 4572000"/>
              <a:gd name="connsiteY4" fmla="*/ 0 h 18288"/>
              <a:gd name="connsiteX5" fmla="*/ 2945674 w 4572000"/>
              <a:gd name="connsiteY5" fmla="*/ 0 h 18288"/>
              <a:gd name="connsiteX6" fmla="*/ 3507377 w 4572000"/>
              <a:gd name="connsiteY6" fmla="*/ 0 h 18288"/>
              <a:gd name="connsiteX7" fmla="*/ 4572000 w 4572000"/>
              <a:gd name="connsiteY7" fmla="*/ 0 h 18288"/>
              <a:gd name="connsiteX8" fmla="*/ 4572000 w 4572000"/>
              <a:gd name="connsiteY8" fmla="*/ 18288 h 18288"/>
              <a:gd name="connsiteX9" fmla="*/ 3873137 w 4572000"/>
              <a:gd name="connsiteY9" fmla="*/ 18288 h 18288"/>
              <a:gd name="connsiteX10" fmla="*/ 3311434 w 4572000"/>
              <a:gd name="connsiteY10" fmla="*/ 18288 h 18288"/>
              <a:gd name="connsiteX11" fmla="*/ 2749731 w 4572000"/>
              <a:gd name="connsiteY11" fmla="*/ 18288 h 18288"/>
              <a:gd name="connsiteX12" fmla="*/ 2050869 w 4572000"/>
              <a:gd name="connsiteY12" fmla="*/ 18288 h 18288"/>
              <a:gd name="connsiteX13" fmla="*/ 1306286 w 4572000"/>
              <a:gd name="connsiteY13" fmla="*/ 18288 h 18288"/>
              <a:gd name="connsiteX14" fmla="*/ 790303 w 4572000"/>
              <a:gd name="connsiteY14" fmla="*/ 18288 h 18288"/>
              <a:gd name="connsiteX15" fmla="*/ 0 w 4572000"/>
              <a:gd name="connsiteY15" fmla="*/ 18288 h 18288"/>
              <a:gd name="connsiteX16" fmla="*/ 0 w 45720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18288" fill="none" extrusionOk="0">
                <a:moveTo>
                  <a:pt x="0" y="0"/>
                </a:moveTo>
                <a:cubicBezTo>
                  <a:pt x="105156" y="-20963"/>
                  <a:pt x="340432" y="822"/>
                  <a:pt x="515983" y="0"/>
                </a:cubicBezTo>
                <a:cubicBezTo>
                  <a:pt x="691534" y="-822"/>
                  <a:pt x="850679" y="16479"/>
                  <a:pt x="1031966" y="0"/>
                </a:cubicBezTo>
                <a:cubicBezTo>
                  <a:pt x="1213253" y="-16479"/>
                  <a:pt x="1443646" y="-18730"/>
                  <a:pt x="1639389" y="0"/>
                </a:cubicBezTo>
                <a:cubicBezTo>
                  <a:pt x="1835132" y="18730"/>
                  <a:pt x="2159975" y="18531"/>
                  <a:pt x="2383971" y="0"/>
                </a:cubicBezTo>
                <a:cubicBezTo>
                  <a:pt x="2607967" y="-18531"/>
                  <a:pt x="2719096" y="-12030"/>
                  <a:pt x="2945674" y="0"/>
                </a:cubicBezTo>
                <a:cubicBezTo>
                  <a:pt x="3172252" y="12030"/>
                  <a:pt x="3269167" y="27666"/>
                  <a:pt x="3507377" y="0"/>
                </a:cubicBezTo>
                <a:cubicBezTo>
                  <a:pt x="3745587" y="-27666"/>
                  <a:pt x="4116741" y="18705"/>
                  <a:pt x="4572000" y="0"/>
                </a:cubicBezTo>
                <a:cubicBezTo>
                  <a:pt x="4572895" y="8974"/>
                  <a:pt x="4571454" y="9359"/>
                  <a:pt x="4572000" y="18288"/>
                </a:cubicBezTo>
                <a:cubicBezTo>
                  <a:pt x="4374698" y="3942"/>
                  <a:pt x="4098874" y="-11042"/>
                  <a:pt x="3873137" y="18288"/>
                </a:cubicBezTo>
                <a:cubicBezTo>
                  <a:pt x="3647400" y="47618"/>
                  <a:pt x="3517055" y="5421"/>
                  <a:pt x="3311434" y="18288"/>
                </a:cubicBezTo>
                <a:cubicBezTo>
                  <a:pt x="3105813" y="31155"/>
                  <a:pt x="3025168" y="17856"/>
                  <a:pt x="2749731" y="18288"/>
                </a:cubicBezTo>
                <a:cubicBezTo>
                  <a:pt x="2474294" y="18720"/>
                  <a:pt x="2291766" y="-14168"/>
                  <a:pt x="2050869" y="18288"/>
                </a:cubicBezTo>
                <a:cubicBezTo>
                  <a:pt x="1809972" y="50744"/>
                  <a:pt x="1540276" y="46798"/>
                  <a:pt x="1306286" y="18288"/>
                </a:cubicBezTo>
                <a:cubicBezTo>
                  <a:pt x="1072296" y="-10222"/>
                  <a:pt x="972445" y="19645"/>
                  <a:pt x="790303" y="18288"/>
                </a:cubicBezTo>
                <a:cubicBezTo>
                  <a:pt x="608161" y="16931"/>
                  <a:pt x="200981" y="8241"/>
                  <a:pt x="0" y="18288"/>
                </a:cubicBezTo>
                <a:cubicBezTo>
                  <a:pt x="-229" y="14222"/>
                  <a:pt x="509" y="5816"/>
                  <a:pt x="0" y="0"/>
                </a:cubicBezTo>
                <a:close/>
              </a:path>
              <a:path w="4572000" h="18288" stroke="0" extrusionOk="0">
                <a:moveTo>
                  <a:pt x="0" y="0"/>
                </a:moveTo>
                <a:cubicBezTo>
                  <a:pt x="143285" y="-9565"/>
                  <a:pt x="327959" y="-11498"/>
                  <a:pt x="561703" y="0"/>
                </a:cubicBezTo>
                <a:cubicBezTo>
                  <a:pt x="795447" y="11498"/>
                  <a:pt x="838260" y="18255"/>
                  <a:pt x="1077686" y="0"/>
                </a:cubicBezTo>
                <a:cubicBezTo>
                  <a:pt x="1317112" y="-18255"/>
                  <a:pt x="1437472" y="23514"/>
                  <a:pt x="1639389" y="0"/>
                </a:cubicBezTo>
                <a:cubicBezTo>
                  <a:pt x="1841306" y="-23514"/>
                  <a:pt x="2037142" y="-12551"/>
                  <a:pt x="2292531" y="0"/>
                </a:cubicBezTo>
                <a:cubicBezTo>
                  <a:pt x="2547920" y="12551"/>
                  <a:pt x="2810436" y="-20352"/>
                  <a:pt x="2991394" y="0"/>
                </a:cubicBezTo>
                <a:cubicBezTo>
                  <a:pt x="3172352" y="20352"/>
                  <a:pt x="3530025" y="-13347"/>
                  <a:pt x="3735977" y="0"/>
                </a:cubicBezTo>
                <a:cubicBezTo>
                  <a:pt x="3941929" y="13347"/>
                  <a:pt x="4161497" y="34086"/>
                  <a:pt x="4572000" y="0"/>
                </a:cubicBezTo>
                <a:cubicBezTo>
                  <a:pt x="4571545" y="6162"/>
                  <a:pt x="4571903" y="11775"/>
                  <a:pt x="4572000" y="18288"/>
                </a:cubicBezTo>
                <a:cubicBezTo>
                  <a:pt x="4228040" y="36490"/>
                  <a:pt x="4199736" y="42557"/>
                  <a:pt x="3873137" y="18288"/>
                </a:cubicBezTo>
                <a:cubicBezTo>
                  <a:pt x="3546538" y="-5981"/>
                  <a:pt x="3472124" y="16809"/>
                  <a:pt x="3128554" y="18288"/>
                </a:cubicBezTo>
                <a:cubicBezTo>
                  <a:pt x="2784984" y="19767"/>
                  <a:pt x="2735896" y="-17781"/>
                  <a:pt x="2383971" y="18288"/>
                </a:cubicBezTo>
                <a:cubicBezTo>
                  <a:pt x="2032046" y="54357"/>
                  <a:pt x="2019324" y="2920"/>
                  <a:pt x="1867989" y="18288"/>
                </a:cubicBezTo>
                <a:cubicBezTo>
                  <a:pt x="1716654" y="33656"/>
                  <a:pt x="1418675" y="32575"/>
                  <a:pt x="1169126" y="18288"/>
                </a:cubicBezTo>
                <a:cubicBezTo>
                  <a:pt x="919577" y="4001"/>
                  <a:pt x="798537" y="16165"/>
                  <a:pt x="561703" y="18288"/>
                </a:cubicBezTo>
                <a:cubicBezTo>
                  <a:pt x="324869" y="20411"/>
                  <a:pt x="221395" y="-912"/>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Resim 1" descr="metin, ekran görüntüsü, yazılım içeren bir resim&#10;&#10;Açıklama otomatik olarak oluşturuldu">
            <a:extLst>
              <a:ext uri="{FF2B5EF4-FFF2-40B4-BE49-F238E27FC236}">
                <a16:creationId xmlns:a16="http://schemas.microsoft.com/office/drawing/2014/main" id="{29FC5F83-B291-2C90-2538-892CECC757CF}"/>
              </a:ext>
            </a:extLst>
          </p:cNvPr>
          <p:cNvPicPr>
            <a:picLocks noChangeAspect="1"/>
          </p:cNvPicPr>
          <p:nvPr/>
        </p:nvPicPr>
        <p:blipFill>
          <a:blip r:embed="rId3"/>
          <a:stretch>
            <a:fillRect/>
          </a:stretch>
        </p:blipFill>
        <p:spPr>
          <a:xfrm>
            <a:off x="1147784" y="2633472"/>
            <a:ext cx="9893384" cy="3586353"/>
          </a:xfrm>
          <a:prstGeom prst="rect">
            <a:avLst/>
          </a:prstGeom>
        </p:spPr>
      </p:pic>
    </p:spTree>
    <p:extLst>
      <p:ext uri="{BB962C8B-B14F-4D97-AF65-F5344CB8AC3E}">
        <p14:creationId xmlns:p14="http://schemas.microsoft.com/office/powerpoint/2010/main" val="2806944598"/>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is Teması">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is Teması">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3089DF1-5746-46EC-AE4D-E0FEEFA364E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8D07AFA-56ED-494E-AC96-7D874BD7F8DE}">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4C3B034D-ACEF-4C52-A048-622E130B9A24}">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Office_66162722_TF56488565_WAC</Template>
  <TotalTime>22</TotalTime>
  <Words>271</Words>
  <Application>Microsoft Office PowerPoint</Application>
  <PresentationFormat>Geniş ekran</PresentationFormat>
  <Paragraphs>38</Paragraphs>
  <Slides>11</Slides>
  <Notes>10</Notes>
  <HiddenSlides>0</HiddenSlides>
  <MMClips>0</MMClips>
  <ScaleCrop>false</ScaleCrop>
  <HeadingPairs>
    <vt:vector size="6" baseType="variant">
      <vt:variant>
        <vt:lpstr>Kullanılan Yazı Tipleri</vt:lpstr>
      </vt:variant>
      <vt:variant>
        <vt:i4>6</vt:i4>
      </vt:variant>
      <vt:variant>
        <vt:lpstr>Tema</vt:lpstr>
      </vt:variant>
      <vt:variant>
        <vt:i4>1</vt:i4>
      </vt:variant>
      <vt:variant>
        <vt:lpstr>Slayt Başlıkları</vt:lpstr>
      </vt:variant>
      <vt:variant>
        <vt:i4>11</vt:i4>
      </vt:variant>
    </vt:vector>
  </HeadingPairs>
  <TitlesOfParts>
    <vt:vector size="18" baseType="lpstr">
      <vt:lpstr>Arial</vt:lpstr>
      <vt:lpstr>Calibri</vt:lpstr>
      <vt:lpstr>Calibri Light</vt:lpstr>
      <vt:lpstr>Century Gothic</vt:lpstr>
      <vt:lpstr>Consolas</vt:lpstr>
      <vt:lpstr>Courier New</vt:lpstr>
      <vt:lpstr>Office Theme</vt:lpstr>
      <vt:lpstr>Personal Voıce assıstant (ADA) </vt:lpstr>
      <vt:lpstr>ABOUT ADA</vt:lpstr>
      <vt:lpstr>FEATURES</vt:lpstr>
      <vt:lpstr>detecting sound</vt:lpstr>
      <vt:lpstr>In this code, we see the news access feature. When we give the "News" command, it reads us the current news.</vt:lpstr>
      <vt:lpstr>modules</vt:lpstr>
      <vt:lpstr>Weather apı</vt:lpstr>
      <vt:lpstr>ACCESS to wikıpedıa</vt:lpstr>
      <vt:lpstr>SYSTEM COMMANDS</vt:lpstr>
      <vt:lpstr>Play music</vt:lpstr>
      <vt:lpstr>Exchange rate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Sunum Destesi</dc:title>
  <dc:creator>HUAWEI</dc:creator>
  <cp:lastModifiedBy>Zehranur Ergöktaş</cp:lastModifiedBy>
  <cp:revision>431</cp:revision>
  <dcterms:created xsi:type="dcterms:W3CDTF">2024-01-03T08:56:40Z</dcterms:created>
  <dcterms:modified xsi:type="dcterms:W3CDTF">2024-01-15T08:43:01Z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